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45300"/>
  <p:notesSz cx="9144000" cy="68453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2">
          <p15:clr>
            <a:srgbClr val="A4A3A4"/>
          </p15:clr>
        </p15:guide>
        <p15:guide id="2" pos="21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5F9"/>
    <a:srgbClr val="EE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962"/>
        <p:guide pos="21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80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4022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0" y="0"/>
                </a:moveTo>
                <a:lnTo>
                  <a:pt x="9144000" y="0"/>
                </a:lnTo>
                <a:lnTo>
                  <a:pt x="9144000" y="6840000"/>
                </a:lnTo>
                <a:lnTo>
                  <a:pt x="0" y="6840000"/>
                </a:lnTo>
                <a:lnTo>
                  <a:pt x="0" y="0"/>
                </a:lnTo>
                <a:close/>
              </a:path>
            </a:pathLst>
          </a:custGeom>
          <a:solidFill>
            <a:srgbClr val="EE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3812"/>
            <a:ext cx="8229600" cy="1095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4419"/>
            <a:ext cx="822960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8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jpe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36.png"/><Relationship Id="rId4" Type="http://schemas.openxmlformats.org/officeDocument/2006/relationships/image" Target="../media/image7.pn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49.jpeg"/><Relationship Id="rId9" Type="http://schemas.openxmlformats.org/officeDocument/2006/relationships/image" Target="../media/image50.jpeg"/><Relationship Id="rId10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jpeg"/><Relationship Id="rId12" Type="http://schemas.openxmlformats.org/officeDocument/2006/relationships/image" Target="../media/image62.jpeg"/><Relationship Id="rId13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36.png"/><Relationship Id="rId4" Type="http://schemas.openxmlformats.org/officeDocument/2006/relationships/image" Target="../media/image7.pn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image" Target="../media/image57.jpeg"/><Relationship Id="rId8" Type="http://schemas.openxmlformats.org/officeDocument/2006/relationships/image" Target="../media/image58.jpeg"/><Relationship Id="rId9" Type="http://schemas.openxmlformats.org/officeDocument/2006/relationships/image" Target="../media/image59.jpeg"/><Relationship Id="rId10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9.jpeg"/><Relationship Id="rId21" Type="http://schemas.openxmlformats.org/officeDocument/2006/relationships/image" Target="../media/image80.jpeg"/><Relationship Id="rId22" Type="http://schemas.openxmlformats.org/officeDocument/2006/relationships/image" Target="../media/image81.jpeg"/><Relationship Id="rId23" Type="http://schemas.openxmlformats.org/officeDocument/2006/relationships/image" Target="../media/image82.jpeg"/><Relationship Id="rId24" Type="http://schemas.openxmlformats.org/officeDocument/2006/relationships/image" Target="../media/image83.jpeg"/><Relationship Id="rId25" Type="http://schemas.openxmlformats.org/officeDocument/2006/relationships/image" Target="../media/image84.jpeg"/><Relationship Id="rId26" Type="http://schemas.openxmlformats.org/officeDocument/2006/relationships/image" Target="../media/image85.jpeg"/><Relationship Id="rId27" Type="http://schemas.openxmlformats.org/officeDocument/2006/relationships/image" Target="../media/image86.jpeg"/><Relationship Id="rId28" Type="http://schemas.openxmlformats.org/officeDocument/2006/relationships/image" Target="../media/image87.jpeg"/><Relationship Id="rId29" Type="http://schemas.openxmlformats.org/officeDocument/2006/relationships/image" Target="../media/image8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4.jpeg"/><Relationship Id="rId30" Type="http://schemas.openxmlformats.org/officeDocument/2006/relationships/image" Target="../media/image89.jpeg"/><Relationship Id="rId31" Type="http://schemas.openxmlformats.org/officeDocument/2006/relationships/image" Target="../media/image90.jpeg"/><Relationship Id="rId32" Type="http://schemas.openxmlformats.org/officeDocument/2006/relationships/image" Target="../media/image91.jpeg"/><Relationship Id="rId9" Type="http://schemas.openxmlformats.org/officeDocument/2006/relationships/image" Target="../media/image68.jpeg"/><Relationship Id="rId6" Type="http://schemas.openxmlformats.org/officeDocument/2006/relationships/image" Target="../media/image65.jpeg"/><Relationship Id="rId7" Type="http://schemas.openxmlformats.org/officeDocument/2006/relationships/image" Target="../media/image66.jpeg"/><Relationship Id="rId8" Type="http://schemas.openxmlformats.org/officeDocument/2006/relationships/image" Target="../media/image67.jpeg"/><Relationship Id="rId33" Type="http://schemas.openxmlformats.org/officeDocument/2006/relationships/image" Target="../media/image92.jpeg"/><Relationship Id="rId34" Type="http://schemas.openxmlformats.org/officeDocument/2006/relationships/image" Target="../media/image93.jpeg"/><Relationship Id="rId35" Type="http://schemas.openxmlformats.org/officeDocument/2006/relationships/image" Target="../media/image94.jpeg"/><Relationship Id="rId10" Type="http://schemas.openxmlformats.org/officeDocument/2006/relationships/image" Target="../media/image69.jpeg"/><Relationship Id="rId11" Type="http://schemas.openxmlformats.org/officeDocument/2006/relationships/image" Target="../media/image70.jpeg"/><Relationship Id="rId12" Type="http://schemas.openxmlformats.org/officeDocument/2006/relationships/image" Target="../media/image71.jpeg"/><Relationship Id="rId13" Type="http://schemas.openxmlformats.org/officeDocument/2006/relationships/image" Target="../media/image72.jpeg"/><Relationship Id="rId14" Type="http://schemas.openxmlformats.org/officeDocument/2006/relationships/image" Target="../media/image73.jpeg"/><Relationship Id="rId15" Type="http://schemas.openxmlformats.org/officeDocument/2006/relationships/image" Target="../media/image74.jpeg"/><Relationship Id="rId16" Type="http://schemas.openxmlformats.org/officeDocument/2006/relationships/image" Target="../media/image75.jpeg"/><Relationship Id="rId17" Type="http://schemas.openxmlformats.org/officeDocument/2006/relationships/image" Target="../media/image76.jpeg"/><Relationship Id="rId18" Type="http://schemas.openxmlformats.org/officeDocument/2006/relationships/image" Target="../media/image77.jpeg"/><Relationship Id="rId19" Type="http://schemas.openxmlformats.org/officeDocument/2006/relationships/image" Target="../media/image7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3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26.png"/><Relationship Id="rId4" Type="http://schemas.openxmlformats.org/officeDocument/2006/relationships/image" Target="../media/image7.pn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jpeg"/><Relationship Id="rId12" Type="http://schemas.openxmlformats.org/officeDocument/2006/relationships/image" Target="../media/image44.jpeg"/><Relationship Id="rId13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36.png"/><Relationship Id="rId4" Type="http://schemas.openxmlformats.org/officeDocument/2006/relationships/image" Target="../media/image7.pn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pn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32725" cy="6840220"/>
          </a:xfrm>
          <a:custGeom>
            <a:avLst/>
            <a:gdLst/>
            <a:ahLst/>
            <a:cxnLst/>
            <a:rect l="l" t="t" r="r" b="b"/>
            <a:pathLst>
              <a:path w="7832725" h="6840220">
                <a:moveTo>
                  <a:pt x="7832695" y="0"/>
                </a:moveTo>
                <a:lnTo>
                  <a:pt x="0" y="0"/>
                </a:lnTo>
                <a:lnTo>
                  <a:pt x="0" y="6840000"/>
                </a:lnTo>
                <a:lnTo>
                  <a:pt x="7832695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1840" y="0"/>
            <a:ext cx="7742555" cy="6840220"/>
          </a:xfrm>
          <a:custGeom>
            <a:avLst/>
            <a:gdLst/>
            <a:ahLst/>
            <a:cxnLst/>
            <a:rect l="l" t="t" r="r" b="b"/>
            <a:pathLst>
              <a:path w="7742555" h="6840220">
                <a:moveTo>
                  <a:pt x="7742160" y="0"/>
                </a:moveTo>
                <a:lnTo>
                  <a:pt x="0" y="6840000"/>
                </a:lnTo>
                <a:lnTo>
                  <a:pt x="7742160" y="6840000"/>
                </a:lnTo>
                <a:lnTo>
                  <a:pt x="7742160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8786" y="604413"/>
            <a:ext cx="5646427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87908" y="3427252"/>
            <a:ext cx="34702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95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1050" b="1" spc="10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Translation </a:t>
            </a:r>
            <a:r>
              <a:rPr sz="1050" b="1" spc="5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Company </a:t>
            </a:r>
            <a:r>
              <a:rPr sz="1050" b="1" spc="25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Dedicated </a:t>
            </a:r>
            <a:r>
              <a:rPr sz="1050" b="1" spc="45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050" b="1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Game</a:t>
            </a:r>
            <a:r>
              <a:rPr sz="1050" b="1" spc="105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50" b="1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Localization</a:t>
            </a:r>
            <a:endParaRPr sz="10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52817" y="2260684"/>
            <a:ext cx="606215" cy="609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0058" y="244013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183" y="0"/>
                </a:moveTo>
                <a:lnTo>
                  <a:pt x="7546" y="0"/>
                </a:lnTo>
                <a:lnTo>
                  <a:pt x="0" y="7552"/>
                </a:lnTo>
                <a:lnTo>
                  <a:pt x="0" y="26186"/>
                </a:lnTo>
                <a:lnTo>
                  <a:pt x="7546" y="33738"/>
                </a:lnTo>
                <a:lnTo>
                  <a:pt x="26183" y="33738"/>
                </a:lnTo>
                <a:lnTo>
                  <a:pt x="33728" y="26186"/>
                </a:lnTo>
                <a:lnTo>
                  <a:pt x="33728" y="7552"/>
                </a:lnTo>
                <a:lnTo>
                  <a:pt x="2618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7840" y="241386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182" y="0"/>
                </a:moveTo>
                <a:lnTo>
                  <a:pt x="7566" y="0"/>
                </a:lnTo>
                <a:lnTo>
                  <a:pt x="0" y="7542"/>
                </a:lnTo>
                <a:lnTo>
                  <a:pt x="0" y="26182"/>
                </a:lnTo>
                <a:lnTo>
                  <a:pt x="7566" y="33724"/>
                </a:lnTo>
                <a:lnTo>
                  <a:pt x="26182" y="33724"/>
                </a:lnTo>
                <a:lnTo>
                  <a:pt x="33742" y="26182"/>
                </a:lnTo>
                <a:lnTo>
                  <a:pt x="33742" y="7542"/>
                </a:lnTo>
                <a:lnTo>
                  <a:pt x="26182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7640" y="247351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200" y="0"/>
                </a:moveTo>
                <a:lnTo>
                  <a:pt x="7548" y="0"/>
                </a:lnTo>
                <a:lnTo>
                  <a:pt x="0" y="7560"/>
                </a:lnTo>
                <a:lnTo>
                  <a:pt x="0" y="26236"/>
                </a:lnTo>
                <a:lnTo>
                  <a:pt x="7548" y="33793"/>
                </a:lnTo>
                <a:lnTo>
                  <a:pt x="26200" y="33793"/>
                </a:lnTo>
                <a:lnTo>
                  <a:pt x="33735" y="26236"/>
                </a:lnTo>
                <a:lnTo>
                  <a:pt x="33735" y="7560"/>
                </a:lnTo>
                <a:lnTo>
                  <a:pt x="26200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9673" y="2538270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185" y="0"/>
                </a:moveTo>
                <a:lnTo>
                  <a:pt x="3510" y="0"/>
                </a:lnTo>
                <a:lnTo>
                  <a:pt x="0" y="3510"/>
                </a:lnTo>
                <a:lnTo>
                  <a:pt x="0" y="12203"/>
                </a:lnTo>
                <a:lnTo>
                  <a:pt x="3510" y="15717"/>
                </a:lnTo>
                <a:lnTo>
                  <a:pt x="12185" y="15717"/>
                </a:lnTo>
                <a:lnTo>
                  <a:pt x="15692" y="12203"/>
                </a:lnTo>
                <a:lnTo>
                  <a:pt x="15692" y="3510"/>
                </a:lnTo>
                <a:lnTo>
                  <a:pt x="1218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6793" y="2514701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183" y="0"/>
                </a:moveTo>
                <a:lnTo>
                  <a:pt x="3542" y="0"/>
                </a:lnTo>
                <a:lnTo>
                  <a:pt x="0" y="3506"/>
                </a:lnTo>
                <a:lnTo>
                  <a:pt x="0" y="12199"/>
                </a:lnTo>
                <a:lnTo>
                  <a:pt x="3542" y="15702"/>
                </a:lnTo>
                <a:lnTo>
                  <a:pt x="12185" y="15702"/>
                </a:lnTo>
                <a:lnTo>
                  <a:pt x="15699" y="12199"/>
                </a:lnTo>
                <a:lnTo>
                  <a:pt x="15699" y="3506"/>
                </a:lnTo>
                <a:lnTo>
                  <a:pt x="1218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8789" y="2532636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5623" y="0"/>
                </a:moveTo>
                <a:lnTo>
                  <a:pt x="2519" y="3"/>
                </a:lnTo>
                <a:lnTo>
                  <a:pt x="0" y="2512"/>
                </a:lnTo>
                <a:lnTo>
                  <a:pt x="0" y="8743"/>
                </a:lnTo>
                <a:lnTo>
                  <a:pt x="2523" y="11253"/>
                </a:lnTo>
                <a:lnTo>
                  <a:pt x="8733" y="11253"/>
                </a:lnTo>
                <a:lnTo>
                  <a:pt x="11225" y="8743"/>
                </a:lnTo>
                <a:lnTo>
                  <a:pt x="11225" y="2512"/>
                </a:lnTo>
                <a:lnTo>
                  <a:pt x="8733" y="3"/>
                </a:lnTo>
                <a:lnTo>
                  <a:pt x="562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5590" y="256036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8737" y="0"/>
                </a:moveTo>
                <a:lnTo>
                  <a:pt x="2542" y="0"/>
                </a:lnTo>
                <a:lnTo>
                  <a:pt x="0" y="2513"/>
                </a:lnTo>
                <a:lnTo>
                  <a:pt x="0" y="8733"/>
                </a:lnTo>
                <a:lnTo>
                  <a:pt x="2542" y="11247"/>
                </a:lnTo>
                <a:lnTo>
                  <a:pt x="8737" y="11247"/>
                </a:lnTo>
                <a:lnTo>
                  <a:pt x="11253" y="8733"/>
                </a:lnTo>
                <a:lnTo>
                  <a:pt x="11253" y="2513"/>
                </a:lnTo>
                <a:lnTo>
                  <a:pt x="873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9430" y="2497057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11" y="0"/>
                </a:moveTo>
                <a:lnTo>
                  <a:pt x="3514" y="0"/>
                </a:lnTo>
                <a:lnTo>
                  <a:pt x="0" y="3495"/>
                </a:lnTo>
                <a:lnTo>
                  <a:pt x="0" y="12203"/>
                </a:lnTo>
                <a:lnTo>
                  <a:pt x="3514" y="15717"/>
                </a:lnTo>
                <a:lnTo>
                  <a:pt x="12211" y="15717"/>
                </a:lnTo>
                <a:lnTo>
                  <a:pt x="15707" y="12203"/>
                </a:lnTo>
                <a:lnTo>
                  <a:pt x="15707" y="3495"/>
                </a:lnTo>
                <a:lnTo>
                  <a:pt x="1221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11214" y="249639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941" y="0"/>
                </a:moveTo>
                <a:lnTo>
                  <a:pt x="4893" y="0"/>
                </a:lnTo>
                <a:lnTo>
                  <a:pt x="0" y="4893"/>
                </a:lnTo>
                <a:lnTo>
                  <a:pt x="0" y="16941"/>
                </a:lnTo>
                <a:lnTo>
                  <a:pt x="4893" y="21833"/>
                </a:lnTo>
                <a:lnTo>
                  <a:pt x="16941" y="21833"/>
                </a:lnTo>
                <a:lnTo>
                  <a:pt x="21833" y="16941"/>
                </a:lnTo>
                <a:lnTo>
                  <a:pt x="21833" y="4893"/>
                </a:lnTo>
                <a:lnTo>
                  <a:pt x="169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8099" y="2471544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967" y="0"/>
                </a:moveTo>
                <a:lnTo>
                  <a:pt x="4889" y="0"/>
                </a:lnTo>
                <a:lnTo>
                  <a:pt x="0" y="4892"/>
                </a:lnTo>
                <a:lnTo>
                  <a:pt x="0" y="16967"/>
                </a:lnTo>
                <a:lnTo>
                  <a:pt x="4889" y="21843"/>
                </a:lnTo>
                <a:lnTo>
                  <a:pt x="16967" y="21843"/>
                </a:lnTo>
                <a:lnTo>
                  <a:pt x="21827" y="16967"/>
                </a:lnTo>
                <a:lnTo>
                  <a:pt x="21827" y="4892"/>
                </a:lnTo>
                <a:lnTo>
                  <a:pt x="1696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81345" y="244972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941" y="0"/>
                </a:moveTo>
                <a:lnTo>
                  <a:pt x="4870" y="0"/>
                </a:lnTo>
                <a:lnTo>
                  <a:pt x="0" y="4874"/>
                </a:lnTo>
                <a:lnTo>
                  <a:pt x="0" y="16948"/>
                </a:lnTo>
                <a:lnTo>
                  <a:pt x="4870" y="21816"/>
                </a:lnTo>
                <a:lnTo>
                  <a:pt x="16941" y="21816"/>
                </a:lnTo>
                <a:lnTo>
                  <a:pt x="21823" y="16948"/>
                </a:lnTo>
                <a:lnTo>
                  <a:pt x="21823" y="4874"/>
                </a:lnTo>
                <a:lnTo>
                  <a:pt x="169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75424" y="2260973"/>
            <a:ext cx="546735" cy="691515"/>
          </a:xfrm>
          <a:custGeom>
            <a:avLst/>
            <a:gdLst/>
            <a:ahLst/>
            <a:cxnLst/>
            <a:rect l="l" t="t" r="r" b="b"/>
            <a:pathLst>
              <a:path w="546735" h="691514">
                <a:moveTo>
                  <a:pt x="545025" y="0"/>
                </a:moveTo>
                <a:lnTo>
                  <a:pt x="334360" y="0"/>
                </a:lnTo>
                <a:lnTo>
                  <a:pt x="290383" y="4042"/>
                </a:lnTo>
                <a:lnTo>
                  <a:pt x="243224" y="15836"/>
                </a:lnTo>
                <a:lnTo>
                  <a:pt x="195683" y="34880"/>
                </a:lnTo>
                <a:lnTo>
                  <a:pt x="150560" y="60674"/>
                </a:lnTo>
                <a:lnTo>
                  <a:pt x="110656" y="92717"/>
                </a:lnTo>
                <a:lnTo>
                  <a:pt x="63158" y="147322"/>
                </a:lnTo>
                <a:lnTo>
                  <a:pt x="39457" y="185416"/>
                </a:lnTo>
                <a:lnTo>
                  <a:pt x="19283" y="231045"/>
                </a:lnTo>
                <a:lnTo>
                  <a:pt x="5257" y="284463"/>
                </a:lnTo>
                <a:lnTo>
                  <a:pt x="0" y="345923"/>
                </a:lnTo>
                <a:lnTo>
                  <a:pt x="653" y="372358"/>
                </a:lnTo>
                <a:lnTo>
                  <a:pt x="11936" y="438369"/>
                </a:lnTo>
                <a:lnTo>
                  <a:pt x="47831" y="524019"/>
                </a:lnTo>
                <a:lnTo>
                  <a:pt x="122320" y="609371"/>
                </a:lnTo>
                <a:lnTo>
                  <a:pt x="190626" y="652643"/>
                </a:lnTo>
                <a:lnTo>
                  <a:pt x="237634" y="671943"/>
                </a:lnTo>
                <a:lnTo>
                  <a:pt x="292901" y="685710"/>
                </a:lnTo>
                <a:lnTo>
                  <a:pt x="356194" y="690962"/>
                </a:lnTo>
                <a:lnTo>
                  <a:pt x="545025" y="690962"/>
                </a:lnTo>
                <a:lnTo>
                  <a:pt x="546519" y="492641"/>
                </a:lnTo>
                <a:lnTo>
                  <a:pt x="279518" y="492641"/>
                </a:lnTo>
                <a:lnTo>
                  <a:pt x="264707" y="489510"/>
                </a:lnTo>
                <a:lnTo>
                  <a:pt x="253580" y="481393"/>
                </a:lnTo>
                <a:lnTo>
                  <a:pt x="246580" y="470209"/>
                </a:lnTo>
                <a:lnTo>
                  <a:pt x="244148" y="457876"/>
                </a:lnTo>
                <a:lnTo>
                  <a:pt x="245970" y="447126"/>
                </a:lnTo>
                <a:lnTo>
                  <a:pt x="251921" y="435601"/>
                </a:lnTo>
                <a:lnTo>
                  <a:pt x="262731" y="426409"/>
                </a:lnTo>
                <a:lnTo>
                  <a:pt x="279129" y="422654"/>
                </a:lnTo>
                <a:lnTo>
                  <a:pt x="545025" y="422654"/>
                </a:lnTo>
                <a:lnTo>
                  <a:pt x="545025" y="269333"/>
                </a:lnTo>
                <a:lnTo>
                  <a:pt x="278956" y="269333"/>
                </a:lnTo>
                <a:lnTo>
                  <a:pt x="263598" y="265816"/>
                </a:lnTo>
                <a:lnTo>
                  <a:pt x="252624" y="256933"/>
                </a:lnTo>
                <a:lnTo>
                  <a:pt x="246038" y="245186"/>
                </a:lnTo>
                <a:lnTo>
                  <a:pt x="243842" y="233078"/>
                </a:lnTo>
                <a:lnTo>
                  <a:pt x="246149" y="221999"/>
                </a:lnTo>
                <a:lnTo>
                  <a:pt x="252934" y="210888"/>
                </a:lnTo>
                <a:lnTo>
                  <a:pt x="263995" y="202327"/>
                </a:lnTo>
                <a:lnTo>
                  <a:pt x="279129" y="198899"/>
                </a:lnTo>
                <a:lnTo>
                  <a:pt x="545025" y="198899"/>
                </a:lnTo>
                <a:lnTo>
                  <a:pt x="545025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90204" y="2260973"/>
            <a:ext cx="546735" cy="691515"/>
          </a:xfrm>
          <a:custGeom>
            <a:avLst/>
            <a:gdLst/>
            <a:ahLst/>
            <a:cxnLst/>
            <a:rect l="l" t="t" r="r" b="b"/>
            <a:pathLst>
              <a:path w="546735" h="691514">
                <a:moveTo>
                  <a:pt x="545011" y="0"/>
                </a:moveTo>
                <a:lnTo>
                  <a:pt x="334338" y="0"/>
                </a:lnTo>
                <a:lnTo>
                  <a:pt x="289852" y="4285"/>
                </a:lnTo>
                <a:lnTo>
                  <a:pt x="241655" y="16564"/>
                </a:lnTo>
                <a:lnTo>
                  <a:pt x="193333" y="35972"/>
                </a:lnTo>
                <a:lnTo>
                  <a:pt x="148467" y="61644"/>
                </a:lnTo>
                <a:lnTo>
                  <a:pt x="110642" y="92717"/>
                </a:lnTo>
                <a:lnTo>
                  <a:pt x="65464" y="145906"/>
                </a:lnTo>
                <a:lnTo>
                  <a:pt x="41405" y="184222"/>
                </a:lnTo>
                <a:lnTo>
                  <a:pt x="20438" y="230337"/>
                </a:lnTo>
                <a:lnTo>
                  <a:pt x="5618" y="284242"/>
                </a:lnTo>
                <a:lnTo>
                  <a:pt x="0" y="345923"/>
                </a:lnTo>
                <a:lnTo>
                  <a:pt x="653" y="372358"/>
                </a:lnTo>
                <a:lnTo>
                  <a:pt x="11936" y="438369"/>
                </a:lnTo>
                <a:lnTo>
                  <a:pt x="47834" y="524019"/>
                </a:lnTo>
                <a:lnTo>
                  <a:pt x="122331" y="609371"/>
                </a:lnTo>
                <a:lnTo>
                  <a:pt x="190616" y="652643"/>
                </a:lnTo>
                <a:lnTo>
                  <a:pt x="237622" y="671943"/>
                </a:lnTo>
                <a:lnTo>
                  <a:pt x="292894" y="685710"/>
                </a:lnTo>
                <a:lnTo>
                  <a:pt x="356201" y="690962"/>
                </a:lnTo>
                <a:lnTo>
                  <a:pt x="545011" y="690962"/>
                </a:lnTo>
                <a:lnTo>
                  <a:pt x="546505" y="492641"/>
                </a:lnTo>
                <a:lnTo>
                  <a:pt x="279510" y="492641"/>
                </a:lnTo>
                <a:lnTo>
                  <a:pt x="264689" y="489510"/>
                </a:lnTo>
                <a:lnTo>
                  <a:pt x="253557" y="481393"/>
                </a:lnTo>
                <a:lnTo>
                  <a:pt x="246555" y="470209"/>
                </a:lnTo>
                <a:lnTo>
                  <a:pt x="244123" y="457876"/>
                </a:lnTo>
                <a:lnTo>
                  <a:pt x="245947" y="447126"/>
                </a:lnTo>
                <a:lnTo>
                  <a:pt x="251904" y="435601"/>
                </a:lnTo>
                <a:lnTo>
                  <a:pt x="262723" y="426409"/>
                </a:lnTo>
                <a:lnTo>
                  <a:pt x="279133" y="422654"/>
                </a:lnTo>
                <a:lnTo>
                  <a:pt x="545011" y="422654"/>
                </a:lnTo>
                <a:lnTo>
                  <a:pt x="545011" y="269333"/>
                </a:lnTo>
                <a:lnTo>
                  <a:pt x="278952" y="269333"/>
                </a:lnTo>
                <a:lnTo>
                  <a:pt x="263590" y="265816"/>
                </a:lnTo>
                <a:lnTo>
                  <a:pt x="252620" y="256933"/>
                </a:lnTo>
                <a:lnTo>
                  <a:pt x="246039" y="245186"/>
                </a:lnTo>
                <a:lnTo>
                  <a:pt x="243846" y="233078"/>
                </a:lnTo>
                <a:lnTo>
                  <a:pt x="246153" y="221999"/>
                </a:lnTo>
                <a:lnTo>
                  <a:pt x="252938" y="210888"/>
                </a:lnTo>
                <a:lnTo>
                  <a:pt x="263999" y="202327"/>
                </a:lnTo>
                <a:lnTo>
                  <a:pt x="279133" y="198899"/>
                </a:lnTo>
                <a:lnTo>
                  <a:pt x="545011" y="198899"/>
                </a:lnTo>
                <a:lnTo>
                  <a:pt x="545011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4861" y="2260973"/>
            <a:ext cx="688340" cy="687070"/>
          </a:xfrm>
          <a:custGeom>
            <a:avLst/>
            <a:gdLst/>
            <a:ahLst/>
            <a:cxnLst/>
            <a:rect l="l" t="t" r="r" b="b"/>
            <a:pathLst>
              <a:path w="688339" h="687069">
                <a:moveTo>
                  <a:pt x="201030" y="0"/>
                </a:moveTo>
                <a:lnTo>
                  <a:pt x="0" y="0"/>
                </a:lnTo>
                <a:lnTo>
                  <a:pt x="243258" y="455428"/>
                </a:lnTo>
                <a:lnTo>
                  <a:pt x="243258" y="686793"/>
                </a:lnTo>
                <a:lnTo>
                  <a:pt x="446932" y="686793"/>
                </a:lnTo>
                <a:lnTo>
                  <a:pt x="446932" y="455428"/>
                </a:lnTo>
                <a:lnTo>
                  <a:pt x="567680" y="227216"/>
                </a:lnTo>
                <a:lnTo>
                  <a:pt x="343954" y="227216"/>
                </a:lnTo>
                <a:lnTo>
                  <a:pt x="335928" y="226130"/>
                </a:lnTo>
                <a:lnTo>
                  <a:pt x="301369" y="185392"/>
                </a:lnTo>
                <a:lnTo>
                  <a:pt x="277758" y="135800"/>
                </a:lnTo>
                <a:lnTo>
                  <a:pt x="250072" y="74908"/>
                </a:lnTo>
                <a:lnTo>
                  <a:pt x="226814" y="19122"/>
                </a:lnTo>
                <a:lnTo>
                  <a:pt x="224642" y="13439"/>
                </a:lnTo>
                <a:lnTo>
                  <a:pt x="207651" y="788"/>
                </a:lnTo>
                <a:lnTo>
                  <a:pt x="201030" y="0"/>
                </a:lnTo>
                <a:close/>
              </a:path>
              <a:path w="688339" h="687069">
                <a:moveTo>
                  <a:pt x="472680" y="5360"/>
                </a:moveTo>
                <a:lnTo>
                  <a:pt x="467113" y="16786"/>
                </a:lnTo>
                <a:lnTo>
                  <a:pt x="438509" y="76133"/>
                </a:lnTo>
                <a:lnTo>
                  <a:pt x="385960" y="186179"/>
                </a:lnTo>
                <a:lnTo>
                  <a:pt x="375652" y="206992"/>
                </a:lnTo>
                <a:lnTo>
                  <a:pt x="374709" y="208151"/>
                </a:lnTo>
                <a:lnTo>
                  <a:pt x="368874" y="217566"/>
                </a:lnTo>
                <a:lnTo>
                  <a:pt x="361839" y="224157"/>
                </a:lnTo>
                <a:lnTo>
                  <a:pt x="352742" y="227216"/>
                </a:lnTo>
                <a:lnTo>
                  <a:pt x="567680" y="227216"/>
                </a:lnTo>
                <a:lnTo>
                  <a:pt x="683941" y="7484"/>
                </a:lnTo>
                <a:lnTo>
                  <a:pt x="475101" y="7484"/>
                </a:lnTo>
                <a:lnTo>
                  <a:pt x="472680" y="5360"/>
                </a:lnTo>
                <a:close/>
              </a:path>
              <a:path w="688339" h="687069">
                <a:moveTo>
                  <a:pt x="687901" y="0"/>
                </a:moveTo>
                <a:lnTo>
                  <a:pt x="498030" y="0"/>
                </a:lnTo>
                <a:lnTo>
                  <a:pt x="483872" y="2941"/>
                </a:lnTo>
                <a:lnTo>
                  <a:pt x="475101" y="7484"/>
                </a:lnTo>
                <a:lnTo>
                  <a:pt x="683941" y="7484"/>
                </a:lnTo>
                <a:lnTo>
                  <a:pt x="687901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98473" y="2260965"/>
            <a:ext cx="1192709" cy="686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91043" y="3209429"/>
            <a:ext cx="2761908" cy="221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395" y="307130"/>
            <a:ext cx="236854" cy="271145"/>
          </a:xfrm>
          <a:custGeom>
            <a:avLst/>
            <a:gdLst/>
            <a:ahLst/>
            <a:cxnLst/>
            <a:rect l="l" t="t" r="r" b="b"/>
            <a:pathLst>
              <a:path w="236854" h="271145">
                <a:moveTo>
                  <a:pt x="135286" y="0"/>
                </a:moveTo>
                <a:lnTo>
                  <a:pt x="85694" y="9176"/>
                </a:lnTo>
                <a:lnTo>
                  <a:pt x="40885" y="38421"/>
                </a:lnTo>
                <a:lnTo>
                  <a:pt x="10629" y="83103"/>
                </a:lnTo>
                <a:lnTo>
                  <a:pt x="4" y="134257"/>
                </a:lnTo>
                <a:lnTo>
                  <a:pt x="0" y="135256"/>
                </a:lnTo>
                <a:lnTo>
                  <a:pt x="1080" y="152688"/>
                </a:lnTo>
                <a:lnTo>
                  <a:pt x="18433" y="203512"/>
                </a:lnTo>
                <a:lnTo>
                  <a:pt x="42530" y="234178"/>
                </a:lnTo>
                <a:lnTo>
                  <a:pt x="85948" y="261494"/>
                </a:lnTo>
                <a:lnTo>
                  <a:pt x="133856" y="270683"/>
                </a:lnTo>
                <a:lnTo>
                  <a:pt x="153493" y="269144"/>
                </a:lnTo>
                <a:lnTo>
                  <a:pt x="201745" y="245066"/>
                </a:lnTo>
                <a:lnTo>
                  <a:pt x="226610" y="209617"/>
                </a:lnTo>
                <a:lnTo>
                  <a:pt x="230704" y="195887"/>
                </a:lnTo>
                <a:lnTo>
                  <a:pt x="133928" y="195887"/>
                </a:lnTo>
                <a:lnTo>
                  <a:pt x="126226" y="195199"/>
                </a:lnTo>
                <a:lnTo>
                  <a:pt x="89255" y="173270"/>
                </a:lnTo>
                <a:lnTo>
                  <a:pt x="76670" y="139018"/>
                </a:lnTo>
                <a:lnTo>
                  <a:pt x="77619" y="127174"/>
                </a:lnTo>
                <a:lnTo>
                  <a:pt x="102529" y="88741"/>
                </a:lnTo>
                <a:lnTo>
                  <a:pt x="145549" y="76723"/>
                </a:lnTo>
                <a:lnTo>
                  <a:pt x="195106" y="76723"/>
                </a:lnTo>
                <a:lnTo>
                  <a:pt x="236784" y="45953"/>
                </a:lnTo>
                <a:lnTo>
                  <a:pt x="207036" y="20609"/>
                </a:lnTo>
                <a:lnTo>
                  <a:pt x="177519" y="6831"/>
                </a:lnTo>
                <a:lnTo>
                  <a:pt x="152261" y="1125"/>
                </a:lnTo>
                <a:lnTo>
                  <a:pt x="135286" y="0"/>
                </a:lnTo>
                <a:close/>
              </a:path>
              <a:path w="236854" h="271145">
                <a:moveTo>
                  <a:pt x="233511" y="165798"/>
                </a:moveTo>
                <a:lnTo>
                  <a:pt x="153397" y="165798"/>
                </a:lnTo>
                <a:lnTo>
                  <a:pt x="160349" y="167731"/>
                </a:lnTo>
                <a:lnTo>
                  <a:pt x="166008" y="183003"/>
                </a:lnTo>
                <a:lnTo>
                  <a:pt x="160583" y="189986"/>
                </a:lnTo>
                <a:lnTo>
                  <a:pt x="150650" y="193831"/>
                </a:lnTo>
                <a:lnTo>
                  <a:pt x="144344" y="195887"/>
                </a:lnTo>
                <a:lnTo>
                  <a:pt x="230704" y="195887"/>
                </a:lnTo>
                <a:lnTo>
                  <a:pt x="232179" y="190938"/>
                </a:lnTo>
                <a:lnTo>
                  <a:pt x="233912" y="172051"/>
                </a:lnTo>
                <a:lnTo>
                  <a:pt x="233511" y="165798"/>
                </a:lnTo>
                <a:close/>
              </a:path>
              <a:path w="236854" h="271145">
                <a:moveTo>
                  <a:pt x="223190" y="127360"/>
                </a:moveTo>
                <a:lnTo>
                  <a:pt x="198177" y="129297"/>
                </a:lnTo>
                <a:lnTo>
                  <a:pt x="135206" y="135256"/>
                </a:lnTo>
                <a:lnTo>
                  <a:pt x="135544" y="152688"/>
                </a:lnTo>
                <a:lnTo>
                  <a:pt x="135853" y="165798"/>
                </a:lnTo>
                <a:lnTo>
                  <a:pt x="136261" y="179589"/>
                </a:lnTo>
                <a:lnTo>
                  <a:pt x="136261" y="167929"/>
                </a:lnTo>
                <a:lnTo>
                  <a:pt x="147515" y="165798"/>
                </a:lnTo>
                <a:lnTo>
                  <a:pt x="233511" y="165798"/>
                </a:lnTo>
                <a:lnTo>
                  <a:pt x="233018" y="158097"/>
                </a:lnTo>
                <a:lnTo>
                  <a:pt x="230635" y="146807"/>
                </a:lnTo>
                <a:lnTo>
                  <a:pt x="227211" y="136966"/>
                </a:lnTo>
                <a:lnTo>
                  <a:pt x="223190" y="127360"/>
                </a:lnTo>
                <a:close/>
              </a:path>
              <a:path w="236854" h="271145">
                <a:moveTo>
                  <a:pt x="195106" y="76723"/>
                </a:moveTo>
                <a:lnTo>
                  <a:pt x="145549" y="76723"/>
                </a:lnTo>
                <a:lnTo>
                  <a:pt x="155169" y="77623"/>
                </a:lnTo>
                <a:lnTo>
                  <a:pt x="165747" y="79853"/>
                </a:lnTo>
                <a:lnTo>
                  <a:pt x="175546" y="82784"/>
                </a:lnTo>
                <a:lnTo>
                  <a:pt x="182827" y="85788"/>
                </a:lnTo>
                <a:lnTo>
                  <a:pt x="195106" y="76723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460" y="307040"/>
            <a:ext cx="238923" cy="24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072" y="37779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3" y="0"/>
                </a:moveTo>
                <a:lnTo>
                  <a:pt x="2976" y="0"/>
                </a:lnTo>
                <a:lnTo>
                  <a:pt x="0" y="2976"/>
                </a:lnTo>
                <a:lnTo>
                  <a:pt x="0" y="10323"/>
                </a:lnTo>
                <a:lnTo>
                  <a:pt x="2976" y="13301"/>
                </a:lnTo>
                <a:lnTo>
                  <a:pt x="10323" y="13301"/>
                </a:lnTo>
                <a:lnTo>
                  <a:pt x="13298" y="10323"/>
                </a:lnTo>
                <a:lnTo>
                  <a:pt x="13298" y="2976"/>
                </a:lnTo>
                <a:lnTo>
                  <a:pt x="1032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968" y="3674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5" y="0"/>
                </a:moveTo>
                <a:lnTo>
                  <a:pt x="2984" y="0"/>
                </a:lnTo>
                <a:lnTo>
                  <a:pt x="0" y="2974"/>
                </a:lnTo>
                <a:lnTo>
                  <a:pt x="0" y="10321"/>
                </a:lnTo>
                <a:lnTo>
                  <a:pt x="2984" y="13295"/>
                </a:lnTo>
                <a:lnTo>
                  <a:pt x="10325" y="13295"/>
                </a:lnTo>
                <a:lnTo>
                  <a:pt x="13305" y="10321"/>
                </a:lnTo>
                <a:lnTo>
                  <a:pt x="13305" y="2974"/>
                </a:lnTo>
                <a:lnTo>
                  <a:pt x="1032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350" y="3909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7" y="0"/>
                </a:moveTo>
                <a:lnTo>
                  <a:pt x="2973" y="0"/>
                </a:lnTo>
                <a:lnTo>
                  <a:pt x="0" y="2980"/>
                </a:lnTo>
                <a:lnTo>
                  <a:pt x="0" y="10346"/>
                </a:lnTo>
                <a:lnTo>
                  <a:pt x="2973" y="13327"/>
                </a:lnTo>
                <a:lnTo>
                  <a:pt x="10327" y="13327"/>
                </a:lnTo>
                <a:lnTo>
                  <a:pt x="13298" y="10346"/>
                </a:lnTo>
                <a:lnTo>
                  <a:pt x="13298" y="2980"/>
                </a:lnTo>
                <a:lnTo>
                  <a:pt x="1032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921" y="41648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5" y="0"/>
                </a:moveTo>
                <a:lnTo>
                  <a:pt x="1385" y="0"/>
                </a:lnTo>
                <a:lnTo>
                  <a:pt x="0" y="1383"/>
                </a:lnTo>
                <a:lnTo>
                  <a:pt x="0" y="4809"/>
                </a:lnTo>
                <a:lnTo>
                  <a:pt x="1385" y="6196"/>
                </a:lnTo>
                <a:lnTo>
                  <a:pt x="4805" y="6196"/>
                </a:lnTo>
                <a:lnTo>
                  <a:pt x="6187" y="4809"/>
                </a:lnTo>
                <a:lnTo>
                  <a:pt x="6187" y="1383"/>
                </a:lnTo>
                <a:lnTo>
                  <a:pt x="480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558" y="4071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3" y="0"/>
                </a:moveTo>
                <a:lnTo>
                  <a:pt x="1396" y="0"/>
                </a:lnTo>
                <a:lnTo>
                  <a:pt x="0" y="1383"/>
                </a:lnTo>
                <a:lnTo>
                  <a:pt x="0" y="4809"/>
                </a:lnTo>
                <a:lnTo>
                  <a:pt x="1396" y="6192"/>
                </a:lnTo>
                <a:lnTo>
                  <a:pt x="4803" y="6192"/>
                </a:lnTo>
                <a:lnTo>
                  <a:pt x="6188" y="4809"/>
                </a:lnTo>
                <a:lnTo>
                  <a:pt x="6188" y="1383"/>
                </a:lnTo>
                <a:lnTo>
                  <a:pt x="480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173" y="4142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1" y="0"/>
                </a:moveTo>
                <a:lnTo>
                  <a:pt x="993" y="0"/>
                </a:lnTo>
                <a:lnTo>
                  <a:pt x="0" y="990"/>
                </a:lnTo>
                <a:lnTo>
                  <a:pt x="0" y="3445"/>
                </a:lnTo>
                <a:lnTo>
                  <a:pt x="993" y="4436"/>
                </a:lnTo>
                <a:lnTo>
                  <a:pt x="3441" y="4436"/>
                </a:lnTo>
                <a:lnTo>
                  <a:pt x="4424" y="3445"/>
                </a:lnTo>
                <a:lnTo>
                  <a:pt x="4424" y="990"/>
                </a:lnTo>
                <a:lnTo>
                  <a:pt x="34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083" y="42519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5" y="0"/>
                </a:moveTo>
                <a:lnTo>
                  <a:pt x="1000" y="0"/>
                </a:lnTo>
                <a:lnTo>
                  <a:pt x="0" y="994"/>
                </a:lnTo>
                <a:lnTo>
                  <a:pt x="0" y="3445"/>
                </a:lnTo>
                <a:lnTo>
                  <a:pt x="1000" y="4436"/>
                </a:lnTo>
                <a:lnTo>
                  <a:pt x="3445" y="4436"/>
                </a:lnTo>
                <a:lnTo>
                  <a:pt x="4434" y="3445"/>
                </a:lnTo>
                <a:lnTo>
                  <a:pt x="4434" y="994"/>
                </a:lnTo>
                <a:lnTo>
                  <a:pt x="344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424" y="40023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17" y="0"/>
                </a:moveTo>
                <a:lnTo>
                  <a:pt x="1386" y="0"/>
                </a:lnTo>
                <a:lnTo>
                  <a:pt x="0" y="1377"/>
                </a:lnTo>
                <a:lnTo>
                  <a:pt x="0" y="4809"/>
                </a:lnTo>
                <a:lnTo>
                  <a:pt x="1386" y="6195"/>
                </a:lnTo>
                <a:lnTo>
                  <a:pt x="4817" y="6195"/>
                </a:lnTo>
                <a:lnTo>
                  <a:pt x="6192" y="4809"/>
                </a:lnTo>
                <a:lnTo>
                  <a:pt x="6196" y="1377"/>
                </a:lnTo>
                <a:lnTo>
                  <a:pt x="481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530" y="399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6677" y="0"/>
                </a:moveTo>
                <a:lnTo>
                  <a:pt x="1929" y="0"/>
                </a:lnTo>
                <a:lnTo>
                  <a:pt x="0" y="1929"/>
                </a:lnTo>
                <a:lnTo>
                  <a:pt x="0" y="6677"/>
                </a:lnTo>
                <a:lnTo>
                  <a:pt x="1929" y="8606"/>
                </a:lnTo>
                <a:lnTo>
                  <a:pt x="6677" y="8606"/>
                </a:lnTo>
                <a:lnTo>
                  <a:pt x="8606" y="6677"/>
                </a:lnTo>
                <a:lnTo>
                  <a:pt x="8606" y="1929"/>
                </a:lnTo>
                <a:lnTo>
                  <a:pt x="667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074" y="3901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87" y="0"/>
                </a:moveTo>
                <a:lnTo>
                  <a:pt x="1925" y="0"/>
                </a:lnTo>
                <a:lnTo>
                  <a:pt x="0" y="1929"/>
                </a:lnTo>
                <a:lnTo>
                  <a:pt x="0" y="6687"/>
                </a:lnTo>
                <a:lnTo>
                  <a:pt x="1925" y="8610"/>
                </a:lnTo>
                <a:lnTo>
                  <a:pt x="6687" y="8610"/>
                </a:lnTo>
                <a:lnTo>
                  <a:pt x="8602" y="6687"/>
                </a:lnTo>
                <a:lnTo>
                  <a:pt x="8602" y="1929"/>
                </a:lnTo>
                <a:lnTo>
                  <a:pt x="668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180" y="3815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78" y="0"/>
                </a:moveTo>
                <a:lnTo>
                  <a:pt x="1918" y="0"/>
                </a:lnTo>
                <a:lnTo>
                  <a:pt x="0" y="1922"/>
                </a:lnTo>
                <a:lnTo>
                  <a:pt x="0" y="6685"/>
                </a:lnTo>
                <a:lnTo>
                  <a:pt x="1918" y="8604"/>
                </a:lnTo>
                <a:lnTo>
                  <a:pt x="6678" y="8604"/>
                </a:lnTo>
                <a:lnTo>
                  <a:pt x="8604" y="6685"/>
                </a:lnTo>
                <a:lnTo>
                  <a:pt x="8604" y="1922"/>
                </a:lnTo>
                <a:lnTo>
                  <a:pt x="6678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276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90" y="0"/>
                </a:moveTo>
                <a:lnTo>
                  <a:pt x="131831" y="0"/>
                </a:lnTo>
                <a:lnTo>
                  <a:pt x="109917" y="2477"/>
                </a:lnTo>
                <a:lnTo>
                  <a:pt x="63660" y="21142"/>
                </a:lnTo>
                <a:lnTo>
                  <a:pt x="29771" y="51660"/>
                </a:lnTo>
                <a:lnTo>
                  <a:pt x="4470" y="101239"/>
                </a:lnTo>
                <a:lnTo>
                  <a:pt x="0" y="136392"/>
                </a:lnTo>
                <a:lnTo>
                  <a:pt x="257" y="146815"/>
                </a:lnTo>
                <a:lnTo>
                  <a:pt x="18857" y="206612"/>
                </a:lnTo>
                <a:lnTo>
                  <a:pt x="48228" y="240263"/>
                </a:lnTo>
                <a:lnTo>
                  <a:pt x="84014" y="261330"/>
                </a:lnTo>
                <a:lnTo>
                  <a:pt x="140439" y="272434"/>
                </a:lnTo>
                <a:lnTo>
                  <a:pt x="214890" y="272434"/>
                </a:lnTo>
                <a:lnTo>
                  <a:pt x="215480" y="194241"/>
                </a:lnTo>
                <a:lnTo>
                  <a:pt x="101530" y="194241"/>
                </a:lnTo>
                <a:lnTo>
                  <a:pt x="96263" y="186984"/>
                </a:lnTo>
                <a:lnTo>
                  <a:pt x="96263" y="175629"/>
                </a:lnTo>
                <a:lnTo>
                  <a:pt x="99838" y="166644"/>
                </a:lnTo>
                <a:lnTo>
                  <a:pt x="214890" y="166644"/>
                </a:lnTo>
                <a:lnTo>
                  <a:pt x="214890" y="106196"/>
                </a:lnTo>
                <a:lnTo>
                  <a:pt x="100760" y="106196"/>
                </a:lnTo>
                <a:lnTo>
                  <a:pt x="96141" y="97923"/>
                </a:lnTo>
                <a:lnTo>
                  <a:pt x="96141" y="86536"/>
                </a:lnTo>
                <a:lnTo>
                  <a:pt x="101066" y="78422"/>
                </a:lnTo>
                <a:lnTo>
                  <a:pt x="214890" y="78422"/>
                </a:lnTo>
                <a:lnTo>
                  <a:pt x="214890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670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87" y="0"/>
                </a:moveTo>
                <a:lnTo>
                  <a:pt x="131824" y="0"/>
                </a:lnTo>
                <a:lnTo>
                  <a:pt x="109615" y="2618"/>
                </a:lnTo>
                <a:lnTo>
                  <a:pt x="62756" y="21563"/>
                </a:lnTo>
                <a:lnTo>
                  <a:pt x="30635" y="51130"/>
                </a:lnTo>
                <a:lnTo>
                  <a:pt x="4758" y="101062"/>
                </a:lnTo>
                <a:lnTo>
                  <a:pt x="0" y="136392"/>
                </a:lnTo>
                <a:lnTo>
                  <a:pt x="257" y="146815"/>
                </a:lnTo>
                <a:lnTo>
                  <a:pt x="18860" y="206612"/>
                </a:lnTo>
                <a:lnTo>
                  <a:pt x="48233" y="240263"/>
                </a:lnTo>
                <a:lnTo>
                  <a:pt x="84010" y="261330"/>
                </a:lnTo>
                <a:lnTo>
                  <a:pt x="140442" y="272434"/>
                </a:lnTo>
                <a:lnTo>
                  <a:pt x="214887" y="272434"/>
                </a:lnTo>
                <a:lnTo>
                  <a:pt x="215478" y="194241"/>
                </a:lnTo>
                <a:lnTo>
                  <a:pt x="101523" y="194241"/>
                </a:lnTo>
                <a:lnTo>
                  <a:pt x="96253" y="186984"/>
                </a:lnTo>
                <a:lnTo>
                  <a:pt x="96253" y="175629"/>
                </a:lnTo>
                <a:lnTo>
                  <a:pt x="99834" y="166644"/>
                </a:lnTo>
                <a:lnTo>
                  <a:pt x="214887" y="166644"/>
                </a:lnTo>
                <a:lnTo>
                  <a:pt x="214887" y="106196"/>
                </a:lnTo>
                <a:lnTo>
                  <a:pt x="100756" y="106196"/>
                </a:lnTo>
                <a:lnTo>
                  <a:pt x="96145" y="97923"/>
                </a:lnTo>
                <a:lnTo>
                  <a:pt x="96145" y="86536"/>
                </a:lnTo>
                <a:lnTo>
                  <a:pt x="101066" y="78422"/>
                </a:lnTo>
                <a:lnTo>
                  <a:pt x="214887" y="78422"/>
                </a:lnTo>
                <a:lnTo>
                  <a:pt x="21488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2019" y="307152"/>
            <a:ext cx="271780" cy="271145"/>
          </a:xfrm>
          <a:custGeom>
            <a:avLst/>
            <a:gdLst/>
            <a:ahLst/>
            <a:cxnLst/>
            <a:rect l="l" t="t" r="r" b="b"/>
            <a:pathLst>
              <a:path w="271780" h="271145">
                <a:moveTo>
                  <a:pt x="79264" y="0"/>
                </a:moveTo>
                <a:lnTo>
                  <a:pt x="0" y="0"/>
                </a:lnTo>
                <a:lnTo>
                  <a:pt x="95910" y="179567"/>
                </a:lnTo>
                <a:lnTo>
                  <a:pt x="95910" y="270791"/>
                </a:lnTo>
                <a:lnTo>
                  <a:pt x="176216" y="270791"/>
                </a:lnTo>
                <a:lnTo>
                  <a:pt x="176216" y="179567"/>
                </a:lnTo>
                <a:lnTo>
                  <a:pt x="223824" y="89589"/>
                </a:lnTo>
                <a:lnTo>
                  <a:pt x="131950" y="89589"/>
                </a:lnTo>
                <a:lnTo>
                  <a:pt x="125484" y="87415"/>
                </a:lnTo>
                <a:lnTo>
                  <a:pt x="123117" y="81615"/>
                </a:lnTo>
                <a:lnTo>
                  <a:pt x="118822" y="73097"/>
                </a:lnTo>
                <a:lnTo>
                  <a:pt x="109513" y="53544"/>
                </a:lnTo>
                <a:lnTo>
                  <a:pt x="98596" y="29536"/>
                </a:lnTo>
                <a:lnTo>
                  <a:pt x="89427" y="7542"/>
                </a:lnTo>
                <a:lnTo>
                  <a:pt x="88569" y="5299"/>
                </a:lnTo>
                <a:lnTo>
                  <a:pt x="81870" y="313"/>
                </a:lnTo>
                <a:lnTo>
                  <a:pt x="79264" y="0"/>
                </a:lnTo>
                <a:close/>
              </a:path>
              <a:path w="271780" h="271145">
                <a:moveTo>
                  <a:pt x="186367" y="2113"/>
                </a:moveTo>
                <a:lnTo>
                  <a:pt x="184175" y="6620"/>
                </a:lnTo>
                <a:lnTo>
                  <a:pt x="172896" y="30020"/>
                </a:lnTo>
                <a:lnTo>
                  <a:pt x="152175" y="73409"/>
                </a:lnTo>
                <a:lnTo>
                  <a:pt x="148111" y="81615"/>
                </a:lnTo>
                <a:lnTo>
                  <a:pt x="147740" y="82072"/>
                </a:lnTo>
                <a:lnTo>
                  <a:pt x="145439" y="85784"/>
                </a:lnTo>
                <a:lnTo>
                  <a:pt x="142664" y="88384"/>
                </a:lnTo>
                <a:lnTo>
                  <a:pt x="139077" y="89589"/>
                </a:lnTo>
                <a:lnTo>
                  <a:pt x="223824" y="89589"/>
                </a:lnTo>
                <a:lnTo>
                  <a:pt x="269665" y="2952"/>
                </a:lnTo>
                <a:lnTo>
                  <a:pt x="187321" y="2952"/>
                </a:lnTo>
                <a:lnTo>
                  <a:pt x="186367" y="2113"/>
                </a:lnTo>
                <a:close/>
              </a:path>
              <a:path w="271780" h="271145">
                <a:moveTo>
                  <a:pt x="271227" y="0"/>
                </a:moveTo>
                <a:lnTo>
                  <a:pt x="196364" y="0"/>
                </a:lnTo>
                <a:lnTo>
                  <a:pt x="190781" y="1159"/>
                </a:lnTo>
                <a:lnTo>
                  <a:pt x="187321" y="2952"/>
                </a:lnTo>
                <a:lnTo>
                  <a:pt x="269665" y="2952"/>
                </a:lnTo>
                <a:lnTo>
                  <a:pt x="27122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5496" y="307147"/>
            <a:ext cx="470264" cy="270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430" y="618473"/>
            <a:ext cx="1088966" cy="87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364" y="885895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29391">
            <a:solidFill>
              <a:srgbClr val="00A1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364" y="854841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9345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77495" cy="241935"/>
          </a:xfrm>
          <a:custGeom>
            <a:avLst/>
            <a:gdLst/>
            <a:ahLst/>
            <a:cxnLst/>
            <a:rect l="l" t="t" r="r" b="b"/>
            <a:pathLst>
              <a:path w="277495" h="241935">
                <a:moveTo>
                  <a:pt x="276947" y="0"/>
                </a:moveTo>
                <a:lnTo>
                  <a:pt x="0" y="0"/>
                </a:lnTo>
                <a:lnTo>
                  <a:pt x="0" y="241722"/>
                </a:lnTo>
                <a:lnTo>
                  <a:pt x="27694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941" y="1069322"/>
            <a:ext cx="8580120" cy="5521325"/>
          </a:xfrm>
          <a:custGeom>
            <a:avLst/>
            <a:gdLst/>
            <a:ahLst/>
            <a:cxnLst/>
            <a:rect l="l" t="t" r="r" b="b"/>
            <a:pathLst>
              <a:path w="8580120" h="5521325">
                <a:moveTo>
                  <a:pt x="8397241" y="0"/>
                </a:moveTo>
                <a:lnTo>
                  <a:pt x="182876" y="0"/>
                </a:lnTo>
                <a:lnTo>
                  <a:pt x="134404" y="6561"/>
                </a:lnTo>
                <a:lnTo>
                  <a:pt x="90759" y="25060"/>
                </a:lnTo>
                <a:lnTo>
                  <a:pt x="53719" y="53719"/>
                </a:lnTo>
                <a:lnTo>
                  <a:pt x="25060" y="90760"/>
                </a:lnTo>
                <a:lnTo>
                  <a:pt x="6561" y="134405"/>
                </a:lnTo>
                <a:lnTo>
                  <a:pt x="0" y="182877"/>
                </a:lnTo>
                <a:lnTo>
                  <a:pt x="0" y="5337980"/>
                </a:lnTo>
                <a:lnTo>
                  <a:pt x="6561" y="5386451"/>
                </a:lnTo>
                <a:lnTo>
                  <a:pt x="25060" y="5430096"/>
                </a:lnTo>
                <a:lnTo>
                  <a:pt x="53719" y="5467137"/>
                </a:lnTo>
                <a:lnTo>
                  <a:pt x="90759" y="5495796"/>
                </a:lnTo>
                <a:lnTo>
                  <a:pt x="134404" y="5514294"/>
                </a:lnTo>
                <a:lnTo>
                  <a:pt x="182876" y="5520856"/>
                </a:lnTo>
                <a:lnTo>
                  <a:pt x="8397241" y="5520856"/>
                </a:lnTo>
                <a:lnTo>
                  <a:pt x="8445712" y="5514294"/>
                </a:lnTo>
                <a:lnTo>
                  <a:pt x="8489357" y="5495796"/>
                </a:lnTo>
                <a:lnTo>
                  <a:pt x="8526398" y="5467137"/>
                </a:lnTo>
                <a:lnTo>
                  <a:pt x="8555057" y="5430096"/>
                </a:lnTo>
                <a:lnTo>
                  <a:pt x="8573556" y="5386451"/>
                </a:lnTo>
                <a:lnTo>
                  <a:pt x="8580117" y="5337980"/>
                </a:lnTo>
                <a:lnTo>
                  <a:pt x="8580117" y="182877"/>
                </a:lnTo>
                <a:lnTo>
                  <a:pt x="8573556" y="134405"/>
                </a:lnTo>
                <a:lnTo>
                  <a:pt x="8555057" y="90760"/>
                </a:lnTo>
                <a:lnTo>
                  <a:pt x="8526398" y="53719"/>
                </a:lnTo>
                <a:lnTo>
                  <a:pt x="8489357" y="25060"/>
                </a:lnTo>
                <a:lnTo>
                  <a:pt x="8445712" y="6561"/>
                </a:lnTo>
                <a:lnTo>
                  <a:pt x="8397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63027" y="1898189"/>
            <a:ext cx="3422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5" indent="-394970">
              <a:lnSpc>
                <a:spcPct val="100000"/>
              </a:lnSpc>
              <a:spcBef>
                <a:spcPts val="100"/>
              </a:spcBef>
              <a:buClr>
                <a:srgbClr val="00A1E8"/>
              </a:buClr>
              <a:buFont typeface="PMingLiU" panose="02020500000000000000" charset="-120"/>
              <a:buChar char="◆"/>
              <a:tabLst>
                <a:tab pos="406400" algn="l"/>
                <a:tab pos="407670" algn="l"/>
                <a:tab pos="1606550" algn="l"/>
              </a:tabLst>
            </a:pPr>
            <a:r>
              <a:rPr sz="2000" spc="11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成功案</a:t>
            </a:r>
            <a:r>
              <a:rPr sz="200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例	</a:t>
            </a:r>
            <a:r>
              <a:rPr sz="2000" b="1" spc="9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Successful</a:t>
            </a:r>
            <a:r>
              <a:rPr sz="2000" b="1" spc="-10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8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Case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13826" y="2384284"/>
            <a:ext cx="3349625" cy="0"/>
          </a:xfrm>
          <a:custGeom>
            <a:avLst/>
            <a:gdLst/>
            <a:ahLst/>
            <a:cxnLst/>
            <a:rect l="l" t="t" r="r" b="b"/>
            <a:pathLst>
              <a:path w="3349625">
                <a:moveTo>
                  <a:pt x="0" y="0"/>
                </a:moveTo>
                <a:lnTo>
                  <a:pt x="3349321" y="0"/>
                </a:lnTo>
              </a:path>
            </a:pathLst>
          </a:custGeom>
          <a:ln w="38102">
            <a:solidFill>
              <a:srgbClr val="00A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3148" y="2384284"/>
            <a:ext cx="3349625" cy="0"/>
          </a:xfrm>
          <a:custGeom>
            <a:avLst/>
            <a:gdLst/>
            <a:ahLst/>
            <a:cxnLst/>
            <a:rect l="l" t="t" r="r" b="b"/>
            <a:pathLst>
              <a:path w="3349625">
                <a:moveTo>
                  <a:pt x="0" y="0"/>
                </a:moveTo>
                <a:lnTo>
                  <a:pt x="3349324" y="0"/>
                </a:lnTo>
              </a:path>
            </a:pathLst>
          </a:custGeom>
          <a:ln w="38102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65154" y="2729251"/>
            <a:ext cx="59563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御剑情</a:t>
            </a:r>
            <a:r>
              <a:rPr sz="1050" spc="25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缘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49645" y="2728564"/>
            <a:ext cx="59817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9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朕的江</a:t>
            </a:r>
            <a:r>
              <a:rPr sz="1050" spc="3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山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50859" y="3111520"/>
            <a:ext cx="1044147" cy="1433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380" y="3111520"/>
            <a:ext cx="1044148" cy="1433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50859" y="4602255"/>
            <a:ext cx="1044147" cy="1400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380" y="4602255"/>
            <a:ext cx="1044148" cy="14007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06762" y="3087781"/>
            <a:ext cx="1677109" cy="889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06762" y="4100799"/>
            <a:ext cx="1677109" cy="889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06762" y="5113818"/>
            <a:ext cx="1677109" cy="8892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548153" y="2729284"/>
            <a:ext cx="59563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殖民战</a:t>
            </a:r>
            <a:r>
              <a:rPr sz="1050" spc="25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争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06682" y="4493247"/>
            <a:ext cx="1653327" cy="13344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05346" y="3096625"/>
            <a:ext cx="1656000" cy="13142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395" y="307130"/>
            <a:ext cx="236854" cy="271145"/>
          </a:xfrm>
          <a:custGeom>
            <a:avLst/>
            <a:gdLst/>
            <a:ahLst/>
            <a:cxnLst/>
            <a:rect l="l" t="t" r="r" b="b"/>
            <a:pathLst>
              <a:path w="236854" h="271145">
                <a:moveTo>
                  <a:pt x="135286" y="0"/>
                </a:moveTo>
                <a:lnTo>
                  <a:pt x="85694" y="9176"/>
                </a:lnTo>
                <a:lnTo>
                  <a:pt x="40885" y="38421"/>
                </a:lnTo>
                <a:lnTo>
                  <a:pt x="10629" y="83103"/>
                </a:lnTo>
                <a:lnTo>
                  <a:pt x="4" y="134257"/>
                </a:lnTo>
                <a:lnTo>
                  <a:pt x="0" y="135256"/>
                </a:lnTo>
                <a:lnTo>
                  <a:pt x="1080" y="152688"/>
                </a:lnTo>
                <a:lnTo>
                  <a:pt x="18433" y="203512"/>
                </a:lnTo>
                <a:lnTo>
                  <a:pt x="42530" y="234178"/>
                </a:lnTo>
                <a:lnTo>
                  <a:pt x="85948" y="261494"/>
                </a:lnTo>
                <a:lnTo>
                  <a:pt x="133856" y="270683"/>
                </a:lnTo>
                <a:lnTo>
                  <a:pt x="153493" y="269144"/>
                </a:lnTo>
                <a:lnTo>
                  <a:pt x="201745" y="245066"/>
                </a:lnTo>
                <a:lnTo>
                  <a:pt x="226610" y="209617"/>
                </a:lnTo>
                <a:lnTo>
                  <a:pt x="230704" y="195887"/>
                </a:lnTo>
                <a:lnTo>
                  <a:pt x="133928" y="195887"/>
                </a:lnTo>
                <a:lnTo>
                  <a:pt x="126226" y="195199"/>
                </a:lnTo>
                <a:lnTo>
                  <a:pt x="89255" y="173270"/>
                </a:lnTo>
                <a:lnTo>
                  <a:pt x="76670" y="139018"/>
                </a:lnTo>
                <a:lnTo>
                  <a:pt x="77619" y="127174"/>
                </a:lnTo>
                <a:lnTo>
                  <a:pt x="102529" y="88741"/>
                </a:lnTo>
                <a:lnTo>
                  <a:pt x="145549" y="76723"/>
                </a:lnTo>
                <a:lnTo>
                  <a:pt x="195106" y="76723"/>
                </a:lnTo>
                <a:lnTo>
                  <a:pt x="236784" y="45953"/>
                </a:lnTo>
                <a:lnTo>
                  <a:pt x="207036" y="20609"/>
                </a:lnTo>
                <a:lnTo>
                  <a:pt x="177519" y="6831"/>
                </a:lnTo>
                <a:lnTo>
                  <a:pt x="152261" y="1125"/>
                </a:lnTo>
                <a:lnTo>
                  <a:pt x="135286" y="0"/>
                </a:lnTo>
                <a:close/>
              </a:path>
              <a:path w="236854" h="271145">
                <a:moveTo>
                  <a:pt x="233511" y="165798"/>
                </a:moveTo>
                <a:lnTo>
                  <a:pt x="153397" y="165798"/>
                </a:lnTo>
                <a:lnTo>
                  <a:pt x="160349" y="167731"/>
                </a:lnTo>
                <a:lnTo>
                  <a:pt x="166008" y="183003"/>
                </a:lnTo>
                <a:lnTo>
                  <a:pt x="160583" y="189986"/>
                </a:lnTo>
                <a:lnTo>
                  <a:pt x="150650" y="193831"/>
                </a:lnTo>
                <a:lnTo>
                  <a:pt x="144344" y="195887"/>
                </a:lnTo>
                <a:lnTo>
                  <a:pt x="230704" y="195887"/>
                </a:lnTo>
                <a:lnTo>
                  <a:pt x="232179" y="190938"/>
                </a:lnTo>
                <a:lnTo>
                  <a:pt x="233912" y="172051"/>
                </a:lnTo>
                <a:lnTo>
                  <a:pt x="233511" y="165798"/>
                </a:lnTo>
                <a:close/>
              </a:path>
              <a:path w="236854" h="271145">
                <a:moveTo>
                  <a:pt x="223190" y="127360"/>
                </a:moveTo>
                <a:lnTo>
                  <a:pt x="198177" y="129297"/>
                </a:lnTo>
                <a:lnTo>
                  <a:pt x="135206" y="135256"/>
                </a:lnTo>
                <a:lnTo>
                  <a:pt x="135544" y="152688"/>
                </a:lnTo>
                <a:lnTo>
                  <a:pt x="135853" y="165798"/>
                </a:lnTo>
                <a:lnTo>
                  <a:pt x="136261" y="179589"/>
                </a:lnTo>
                <a:lnTo>
                  <a:pt x="136261" y="167929"/>
                </a:lnTo>
                <a:lnTo>
                  <a:pt x="147515" y="165798"/>
                </a:lnTo>
                <a:lnTo>
                  <a:pt x="233511" y="165798"/>
                </a:lnTo>
                <a:lnTo>
                  <a:pt x="233018" y="158097"/>
                </a:lnTo>
                <a:lnTo>
                  <a:pt x="230635" y="146807"/>
                </a:lnTo>
                <a:lnTo>
                  <a:pt x="227211" y="136966"/>
                </a:lnTo>
                <a:lnTo>
                  <a:pt x="223190" y="127360"/>
                </a:lnTo>
                <a:close/>
              </a:path>
              <a:path w="236854" h="271145">
                <a:moveTo>
                  <a:pt x="195106" y="76723"/>
                </a:moveTo>
                <a:lnTo>
                  <a:pt x="145549" y="76723"/>
                </a:lnTo>
                <a:lnTo>
                  <a:pt x="155169" y="77623"/>
                </a:lnTo>
                <a:lnTo>
                  <a:pt x="165747" y="79853"/>
                </a:lnTo>
                <a:lnTo>
                  <a:pt x="175546" y="82784"/>
                </a:lnTo>
                <a:lnTo>
                  <a:pt x="182827" y="85788"/>
                </a:lnTo>
                <a:lnTo>
                  <a:pt x="195106" y="76723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460" y="307040"/>
            <a:ext cx="238923" cy="24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072" y="37779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3" y="0"/>
                </a:moveTo>
                <a:lnTo>
                  <a:pt x="2976" y="0"/>
                </a:lnTo>
                <a:lnTo>
                  <a:pt x="0" y="2976"/>
                </a:lnTo>
                <a:lnTo>
                  <a:pt x="0" y="10323"/>
                </a:lnTo>
                <a:lnTo>
                  <a:pt x="2976" y="13301"/>
                </a:lnTo>
                <a:lnTo>
                  <a:pt x="10323" y="13301"/>
                </a:lnTo>
                <a:lnTo>
                  <a:pt x="13298" y="10323"/>
                </a:lnTo>
                <a:lnTo>
                  <a:pt x="13298" y="2976"/>
                </a:lnTo>
                <a:lnTo>
                  <a:pt x="1032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968" y="3674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5" y="0"/>
                </a:moveTo>
                <a:lnTo>
                  <a:pt x="2984" y="0"/>
                </a:lnTo>
                <a:lnTo>
                  <a:pt x="0" y="2974"/>
                </a:lnTo>
                <a:lnTo>
                  <a:pt x="0" y="10321"/>
                </a:lnTo>
                <a:lnTo>
                  <a:pt x="2984" y="13295"/>
                </a:lnTo>
                <a:lnTo>
                  <a:pt x="10325" y="13295"/>
                </a:lnTo>
                <a:lnTo>
                  <a:pt x="13305" y="10321"/>
                </a:lnTo>
                <a:lnTo>
                  <a:pt x="13305" y="2974"/>
                </a:lnTo>
                <a:lnTo>
                  <a:pt x="1032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350" y="3909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7" y="0"/>
                </a:moveTo>
                <a:lnTo>
                  <a:pt x="2973" y="0"/>
                </a:lnTo>
                <a:lnTo>
                  <a:pt x="0" y="2980"/>
                </a:lnTo>
                <a:lnTo>
                  <a:pt x="0" y="10346"/>
                </a:lnTo>
                <a:lnTo>
                  <a:pt x="2973" y="13327"/>
                </a:lnTo>
                <a:lnTo>
                  <a:pt x="10327" y="13327"/>
                </a:lnTo>
                <a:lnTo>
                  <a:pt x="13298" y="10346"/>
                </a:lnTo>
                <a:lnTo>
                  <a:pt x="13298" y="2980"/>
                </a:lnTo>
                <a:lnTo>
                  <a:pt x="1032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921" y="41648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5" y="0"/>
                </a:moveTo>
                <a:lnTo>
                  <a:pt x="1385" y="0"/>
                </a:lnTo>
                <a:lnTo>
                  <a:pt x="0" y="1383"/>
                </a:lnTo>
                <a:lnTo>
                  <a:pt x="0" y="4809"/>
                </a:lnTo>
                <a:lnTo>
                  <a:pt x="1385" y="6196"/>
                </a:lnTo>
                <a:lnTo>
                  <a:pt x="4805" y="6196"/>
                </a:lnTo>
                <a:lnTo>
                  <a:pt x="6187" y="4809"/>
                </a:lnTo>
                <a:lnTo>
                  <a:pt x="6187" y="1383"/>
                </a:lnTo>
                <a:lnTo>
                  <a:pt x="480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558" y="4071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3" y="0"/>
                </a:moveTo>
                <a:lnTo>
                  <a:pt x="1396" y="0"/>
                </a:lnTo>
                <a:lnTo>
                  <a:pt x="0" y="1383"/>
                </a:lnTo>
                <a:lnTo>
                  <a:pt x="0" y="4809"/>
                </a:lnTo>
                <a:lnTo>
                  <a:pt x="1396" y="6192"/>
                </a:lnTo>
                <a:lnTo>
                  <a:pt x="4803" y="6192"/>
                </a:lnTo>
                <a:lnTo>
                  <a:pt x="6188" y="4809"/>
                </a:lnTo>
                <a:lnTo>
                  <a:pt x="6188" y="1383"/>
                </a:lnTo>
                <a:lnTo>
                  <a:pt x="480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173" y="4142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1" y="0"/>
                </a:moveTo>
                <a:lnTo>
                  <a:pt x="993" y="0"/>
                </a:lnTo>
                <a:lnTo>
                  <a:pt x="0" y="990"/>
                </a:lnTo>
                <a:lnTo>
                  <a:pt x="0" y="3445"/>
                </a:lnTo>
                <a:lnTo>
                  <a:pt x="993" y="4436"/>
                </a:lnTo>
                <a:lnTo>
                  <a:pt x="3441" y="4436"/>
                </a:lnTo>
                <a:lnTo>
                  <a:pt x="4424" y="3445"/>
                </a:lnTo>
                <a:lnTo>
                  <a:pt x="4424" y="990"/>
                </a:lnTo>
                <a:lnTo>
                  <a:pt x="34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083" y="42519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5" y="0"/>
                </a:moveTo>
                <a:lnTo>
                  <a:pt x="1000" y="0"/>
                </a:lnTo>
                <a:lnTo>
                  <a:pt x="0" y="994"/>
                </a:lnTo>
                <a:lnTo>
                  <a:pt x="0" y="3445"/>
                </a:lnTo>
                <a:lnTo>
                  <a:pt x="1000" y="4436"/>
                </a:lnTo>
                <a:lnTo>
                  <a:pt x="3445" y="4436"/>
                </a:lnTo>
                <a:lnTo>
                  <a:pt x="4434" y="3445"/>
                </a:lnTo>
                <a:lnTo>
                  <a:pt x="4434" y="994"/>
                </a:lnTo>
                <a:lnTo>
                  <a:pt x="344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424" y="40023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17" y="0"/>
                </a:moveTo>
                <a:lnTo>
                  <a:pt x="1386" y="0"/>
                </a:lnTo>
                <a:lnTo>
                  <a:pt x="0" y="1377"/>
                </a:lnTo>
                <a:lnTo>
                  <a:pt x="0" y="4809"/>
                </a:lnTo>
                <a:lnTo>
                  <a:pt x="1386" y="6195"/>
                </a:lnTo>
                <a:lnTo>
                  <a:pt x="4817" y="6195"/>
                </a:lnTo>
                <a:lnTo>
                  <a:pt x="6192" y="4809"/>
                </a:lnTo>
                <a:lnTo>
                  <a:pt x="6196" y="1377"/>
                </a:lnTo>
                <a:lnTo>
                  <a:pt x="481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530" y="399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6677" y="0"/>
                </a:moveTo>
                <a:lnTo>
                  <a:pt x="1929" y="0"/>
                </a:lnTo>
                <a:lnTo>
                  <a:pt x="0" y="1929"/>
                </a:lnTo>
                <a:lnTo>
                  <a:pt x="0" y="6677"/>
                </a:lnTo>
                <a:lnTo>
                  <a:pt x="1929" y="8606"/>
                </a:lnTo>
                <a:lnTo>
                  <a:pt x="6677" y="8606"/>
                </a:lnTo>
                <a:lnTo>
                  <a:pt x="8606" y="6677"/>
                </a:lnTo>
                <a:lnTo>
                  <a:pt x="8606" y="1929"/>
                </a:lnTo>
                <a:lnTo>
                  <a:pt x="667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074" y="3901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87" y="0"/>
                </a:moveTo>
                <a:lnTo>
                  <a:pt x="1925" y="0"/>
                </a:lnTo>
                <a:lnTo>
                  <a:pt x="0" y="1929"/>
                </a:lnTo>
                <a:lnTo>
                  <a:pt x="0" y="6687"/>
                </a:lnTo>
                <a:lnTo>
                  <a:pt x="1925" y="8610"/>
                </a:lnTo>
                <a:lnTo>
                  <a:pt x="6687" y="8610"/>
                </a:lnTo>
                <a:lnTo>
                  <a:pt x="8602" y="6687"/>
                </a:lnTo>
                <a:lnTo>
                  <a:pt x="8602" y="1929"/>
                </a:lnTo>
                <a:lnTo>
                  <a:pt x="668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180" y="3815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78" y="0"/>
                </a:moveTo>
                <a:lnTo>
                  <a:pt x="1918" y="0"/>
                </a:lnTo>
                <a:lnTo>
                  <a:pt x="0" y="1922"/>
                </a:lnTo>
                <a:lnTo>
                  <a:pt x="0" y="6685"/>
                </a:lnTo>
                <a:lnTo>
                  <a:pt x="1918" y="8604"/>
                </a:lnTo>
                <a:lnTo>
                  <a:pt x="6678" y="8604"/>
                </a:lnTo>
                <a:lnTo>
                  <a:pt x="8604" y="6685"/>
                </a:lnTo>
                <a:lnTo>
                  <a:pt x="8604" y="1922"/>
                </a:lnTo>
                <a:lnTo>
                  <a:pt x="6678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276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90" y="0"/>
                </a:moveTo>
                <a:lnTo>
                  <a:pt x="131831" y="0"/>
                </a:lnTo>
                <a:lnTo>
                  <a:pt x="109917" y="2477"/>
                </a:lnTo>
                <a:lnTo>
                  <a:pt x="63660" y="21142"/>
                </a:lnTo>
                <a:lnTo>
                  <a:pt x="29771" y="51660"/>
                </a:lnTo>
                <a:lnTo>
                  <a:pt x="4470" y="101239"/>
                </a:lnTo>
                <a:lnTo>
                  <a:pt x="0" y="136392"/>
                </a:lnTo>
                <a:lnTo>
                  <a:pt x="257" y="146815"/>
                </a:lnTo>
                <a:lnTo>
                  <a:pt x="18857" y="206612"/>
                </a:lnTo>
                <a:lnTo>
                  <a:pt x="48228" y="240263"/>
                </a:lnTo>
                <a:lnTo>
                  <a:pt x="84014" y="261330"/>
                </a:lnTo>
                <a:lnTo>
                  <a:pt x="140439" y="272434"/>
                </a:lnTo>
                <a:lnTo>
                  <a:pt x="214890" y="272434"/>
                </a:lnTo>
                <a:lnTo>
                  <a:pt x="215480" y="194241"/>
                </a:lnTo>
                <a:lnTo>
                  <a:pt x="101530" y="194241"/>
                </a:lnTo>
                <a:lnTo>
                  <a:pt x="96263" y="186984"/>
                </a:lnTo>
                <a:lnTo>
                  <a:pt x="96263" y="175629"/>
                </a:lnTo>
                <a:lnTo>
                  <a:pt x="99838" y="166644"/>
                </a:lnTo>
                <a:lnTo>
                  <a:pt x="214890" y="166644"/>
                </a:lnTo>
                <a:lnTo>
                  <a:pt x="214890" y="106196"/>
                </a:lnTo>
                <a:lnTo>
                  <a:pt x="100760" y="106196"/>
                </a:lnTo>
                <a:lnTo>
                  <a:pt x="96141" y="97923"/>
                </a:lnTo>
                <a:lnTo>
                  <a:pt x="96141" y="86536"/>
                </a:lnTo>
                <a:lnTo>
                  <a:pt x="101066" y="78422"/>
                </a:lnTo>
                <a:lnTo>
                  <a:pt x="214890" y="78422"/>
                </a:lnTo>
                <a:lnTo>
                  <a:pt x="214890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670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87" y="0"/>
                </a:moveTo>
                <a:lnTo>
                  <a:pt x="131824" y="0"/>
                </a:lnTo>
                <a:lnTo>
                  <a:pt x="109615" y="2618"/>
                </a:lnTo>
                <a:lnTo>
                  <a:pt x="62756" y="21563"/>
                </a:lnTo>
                <a:lnTo>
                  <a:pt x="30635" y="51130"/>
                </a:lnTo>
                <a:lnTo>
                  <a:pt x="4758" y="101062"/>
                </a:lnTo>
                <a:lnTo>
                  <a:pt x="0" y="136392"/>
                </a:lnTo>
                <a:lnTo>
                  <a:pt x="257" y="146815"/>
                </a:lnTo>
                <a:lnTo>
                  <a:pt x="18860" y="206612"/>
                </a:lnTo>
                <a:lnTo>
                  <a:pt x="48233" y="240263"/>
                </a:lnTo>
                <a:lnTo>
                  <a:pt x="84010" y="261330"/>
                </a:lnTo>
                <a:lnTo>
                  <a:pt x="140442" y="272434"/>
                </a:lnTo>
                <a:lnTo>
                  <a:pt x="214887" y="272434"/>
                </a:lnTo>
                <a:lnTo>
                  <a:pt x="215478" y="194241"/>
                </a:lnTo>
                <a:lnTo>
                  <a:pt x="101523" y="194241"/>
                </a:lnTo>
                <a:lnTo>
                  <a:pt x="96253" y="186984"/>
                </a:lnTo>
                <a:lnTo>
                  <a:pt x="96253" y="175629"/>
                </a:lnTo>
                <a:lnTo>
                  <a:pt x="99834" y="166644"/>
                </a:lnTo>
                <a:lnTo>
                  <a:pt x="214887" y="166644"/>
                </a:lnTo>
                <a:lnTo>
                  <a:pt x="214887" y="106196"/>
                </a:lnTo>
                <a:lnTo>
                  <a:pt x="100756" y="106196"/>
                </a:lnTo>
                <a:lnTo>
                  <a:pt x="96145" y="97923"/>
                </a:lnTo>
                <a:lnTo>
                  <a:pt x="96145" y="86536"/>
                </a:lnTo>
                <a:lnTo>
                  <a:pt x="101066" y="78422"/>
                </a:lnTo>
                <a:lnTo>
                  <a:pt x="214887" y="78422"/>
                </a:lnTo>
                <a:lnTo>
                  <a:pt x="21488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2019" y="307152"/>
            <a:ext cx="271780" cy="271145"/>
          </a:xfrm>
          <a:custGeom>
            <a:avLst/>
            <a:gdLst/>
            <a:ahLst/>
            <a:cxnLst/>
            <a:rect l="l" t="t" r="r" b="b"/>
            <a:pathLst>
              <a:path w="271780" h="271145">
                <a:moveTo>
                  <a:pt x="79264" y="0"/>
                </a:moveTo>
                <a:lnTo>
                  <a:pt x="0" y="0"/>
                </a:lnTo>
                <a:lnTo>
                  <a:pt x="95910" y="179567"/>
                </a:lnTo>
                <a:lnTo>
                  <a:pt x="95910" y="270791"/>
                </a:lnTo>
                <a:lnTo>
                  <a:pt x="176216" y="270791"/>
                </a:lnTo>
                <a:lnTo>
                  <a:pt x="176216" y="179567"/>
                </a:lnTo>
                <a:lnTo>
                  <a:pt x="223824" y="89589"/>
                </a:lnTo>
                <a:lnTo>
                  <a:pt x="131950" y="89589"/>
                </a:lnTo>
                <a:lnTo>
                  <a:pt x="125484" y="87415"/>
                </a:lnTo>
                <a:lnTo>
                  <a:pt x="123117" y="81615"/>
                </a:lnTo>
                <a:lnTo>
                  <a:pt x="118822" y="73097"/>
                </a:lnTo>
                <a:lnTo>
                  <a:pt x="109513" y="53544"/>
                </a:lnTo>
                <a:lnTo>
                  <a:pt x="98596" y="29536"/>
                </a:lnTo>
                <a:lnTo>
                  <a:pt x="89427" y="7542"/>
                </a:lnTo>
                <a:lnTo>
                  <a:pt x="88569" y="5299"/>
                </a:lnTo>
                <a:lnTo>
                  <a:pt x="81870" y="313"/>
                </a:lnTo>
                <a:lnTo>
                  <a:pt x="79264" y="0"/>
                </a:lnTo>
                <a:close/>
              </a:path>
              <a:path w="271780" h="271145">
                <a:moveTo>
                  <a:pt x="186367" y="2113"/>
                </a:moveTo>
                <a:lnTo>
                  <a:pt x="184175" y="6620"/>
                </a:lnTo>
                <a:lnTo>
                  <a:pt x="172896" y="30020"/>
                </a:lnTo>
                <a:lnTo>
                  <a:pt x="152175" y="73409"/>
                </a:lnTo>
                <a:lnTo>
                  <a:pt x="148111" y="81615"/>
                </a:lnTo>
                <a:lnTo>
                  <a:pt x="147740" y="82072"/>
                </a:lnTo>
                <a:lnTo>
                  <a:pt x="145439" y="85784"/>
                </a:lnTo>
                <a:lnTo>
                  <a:pt x="142664" y="88384"/>
                </a:lnTo>
                <a:lnTo>
                  <a:pt x="139077" y="89589"/>
                </a:lnTo>
                <a:lnTo>
                  <a:pt x="223824" y="89589"/>
                </a:lnTo>
                <a:lnTo>
                  <a:pt x="269665" y="2952"/>
                </a:lnTo>
                <a:lnTo>
                  <a:pt x="187321" y="2952"/>
                </a:lnTo>
                <a:lnTo>
                  <a:pt x="186367" y="2113"/>
                </a:lnTo>
                <a:close/>
              </a:path>
              <a:path w="271780" h="271145">
                <a:moveTo>
                  <a:pt x="271227" y="0"/>
                </a:moveTo>
                <a:lnTo>
                  <a:pt x="196364" y="0"/>
                </a:lnTo>
                <a:lnTo>
                  <a:pt x="190781" y="1159"/>
                </a:lnTo>
                <a:lnTo>
                  <a:pt x="187321" y="2952"/>
                </a:lnTo>
                <a:lnTo>
                  <a:pt x="269665" y="2952"/>
                </a:lnTo>
                <a:lnTo>
                  <a:pt x="27122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5496" y="307147"/>
            <a:ext cx="470264" cy="270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430" y="618473"/>
            <a:ext cx="1088966" cy="87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364" y="885895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29391">
            <a:solidFill>
              <a:srgbClr val="00A1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364" y="854841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9345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77495" cy="241935"/>
          </a:xfrm>
          <a:custGeom>
            <a:avLst/>
            <a:gdLst/>
            <a:ahLst/>
            <a:cxnLst/>
            <a:rect l="l" t="t" r="r" b="b"/>
            <a:pathLst>
              <a:path w="277495" h="241935">
                <a:moveTo>
                  <a:pt x="276947" y="0"/>
                </a:moveTo>
                <a:lnTo>
                  <a:pt x="0" y="0"/>
                </a:lnTo>
                <a:lnTo>
                  <a:pt x="0" y="241722"/>
                </a:lnTo>
                <a:lnTo>
                  <a:pt x="27694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941" y="1069322"/>
            <a:ext cx="8580120" cy="5521325"/>
          </a:xfrm>
          <a:custGeom>
            <a:avLst/>
            <a:gdLst/>
            <a:ahLst/>
            <a:cxnLst/>
            <a:rect l="l" t="t" r="r" b="b"/>
            <a:pathLst>
              <a:path w="8580120" h="5521325">
                <a:moveTo>
                  <a:pt x="8397241" y="0"/>
                </a:moveTo>
                <a:lnTo>
                  <a:pt x="182876" y="0"/>
                </a:lnTo>
                <a:lnTo>
                  <a:pt x="134404" y="6561"/>
                </a:lnTo>
                <a:lnTo>
                  <a:pt x="90759" y="25060"/>
                </a:lnTo>
                <a:lnTo>
                  <a:pt x="53719" y="53719"/>
                </a:lnTo>
                <a:lnTo>
                  <a:pt x="25060" y="90760"/>
                </a:lnTo>
                <a:lnTo>
                  <a:pt x="6561" y="134405"/>
                </a:lnTo>
                <a:lnTo>
                  <a:pt x="0" y="182877"/>
                </a:lnTo>
                <a:lnTo>
                  <a:pt x="0" y="5337980"/>
                </a:lnTo>
                <a:lnTo>
                  <a:pt x="6561" y="5386451"/>
                </a:lnTo>
                <a:lnTo>
                  <a:pt x="25060" y="5430096"/>
                </a:lnTo>
                <a:lnTo>
                  <a:pt x="53719" y="5467137"/>
                </a:lnTo>
                <a:lnTo>
                  <a:pt x="90759" y="5495796"/>
                </a:lnTo>
                <a:lnTo>
                  <a:pt x="134404" y="5514294"/>
                </a:lnTo>
                <a:lnTo>
                  <a:pt x="182876" y="5520856"/>
                </a:lnTo>
                <a:lnTo>
                  <a:pt x="8397241" y="5520856"/>
                </a:lnTo>
                <a:lnTo>
                  <a:pt x="8445712" y="5514294"/>
                </a:lnTo>
                <a:lnTo>
                  <a:pt x="8489357" y="5495796"/>
                </a:lnTo>
                <a:lnTo>
                  <a:pt x="8526398" y="5467137"/>
                </a:lnTo>
                <a:lnTo>
                  <a:pt x="8555057" y="5430096"/>
                </a:lnTo>
                <a:lnTo>
                  <a:pt x="8573556" y="5386451"/>
                </a:lnTo>
                <a:lnTo>
                  <a:pt x="8580117" y="5337980"/>
                </a:lnTo>
                <a:lnTo>
                  <a:pt x="8580117" y="182877"/>
                </a:lnTo>
                <a:lnTo>
                  <a:pt x="8573556" y="134405"/>
                </a:lnTo>
                <a:lnTo>
                  <a:pt x="8555057" y="90760"/>
                </a:lnTo>
                <a:lnTo>
                  <a:pt x="8526398" y="53719"/>
                </a:lnTo>
                <a:lnTo>
                  <a:pt x="8489357" y="25060"/>
                </a:lnTo>
                <a:lnTo>
                  <a:pt x="8445712" y="6561"/>
                </a:lnTo>
                <a:lnTo>
                  <a:pt x="8397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63027" y="1898189"/>
            <a:ext cx="3422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5" indent="-394970">
              <a:lnSpc>
                <a:spcPct val="100000"/>
              </a:lnSpc>
              <a:spcBef>
                <a:spcPts val="100"/>
              </a:spcBef>
              <a:buClr>
                <a:srgbClr val="00A1E8"/>
              </a:buClr>
              <a:buFont typeface="PMingLiU" panose="02020500000000000000" charset="-120"/>
              <a:buChar char="◆"/>
              <a:tabLst>
                <a:tab pos="406400" algn="l"/>
                <a:tab pos="407670" algn="l"/>
                <a:tab pos="1606550" algn="l"/>
              </a:tabLst>
            </a:pPr>
            <a:r>
              <a:rPr sz="2000" spc="11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成功案</a:t>
            </a:r>
            <a:r>
              <a:rPr sz="200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例	</a:t>
            </a:r>
            <a:r>
              <a:rPr sz="2000" b="1" spc="9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Successful</a:t>
            </a:r>
            <a:r>
              <a:rPr sz="2000" b="1" spc="-10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8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Case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63396" y="2728564"/>
            <a:ext cx="59817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9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口袋妖</a:t>
            </a:r>
            <a:r>
              <a:rPr sz="1050" spc="3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怪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13826" y="3090891"/>
            <a:ext cx="1689094" cy="1002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13826" y="4145141"/>
            <a:ext cx="1689094" cy="1002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13826" y="5199390"/>
            <a:ext cx="1689094" cy="1002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338220" y="2729251"/>
            <a:ext cx="451484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拉结</a:t>
            </a:r>
            <a:r>
              <a:rPr sz="1050" spc="25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尔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718602" y="3090891"/>
            <a:ext cx="1689094" cy="1002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18602" y="4145141"/>
            <a:ext cx="1689094" cy="1002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18602" y="5199390"/>
            <a:ext cx="1689094" cy="1002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770527" y="2729284"/>
            <a:ext cx="59563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女神联</a:t>
            </a:r>
            <a:r>
              <a:rPr sz="1050" spc="25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盟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23377" y="3090891"/>
            <a:ext cx="1689094" cy="1002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23377" y="4145141"/>
            <a:ext cx="1689094" cy="10029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23377" y="5199390"/>
            <a:ext cx="1689094" cy="10029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13826" y="2384284"/>
            <a:ext cx="3349625" cy="0"/>
          </a:xfrm>
          <a:custGeom>
            <a:avLst/>
            <a:gdLst/>
            <a:ahLst/>
            <a:cxnLst/>
            <a:rect l="l" t="t" r="r" b="b"/>
            <a:pathLst>
              <a:path w="3349625">
                <a:moveTo>
                  <a:pt x="0" y="0"/>
                </a:moveTo>
                <a:lnTo>
                  <a:pt x="3349321" y="0"/>
                </a:lnTo>
              </a:path>
            </a:pathLst>
          </a:custGeom>
          <a:ln w="38102">
            <a:solidFill>
              <a:srgbClr val="00A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3148" y="2384284"/>
            <a:ext cx="3349625" cy="0"/>
          </a:xfrm>
          <a:custGeom>
            <a:avLst/>
            <a:gdLst/>
            <a:ahLst/>
            <a:cxnLst/>
            <a:rect l="l" t="t" r="r" b="b"/>
            <a:pathLst>
              <a:path w="3349625">
                <a:moveTo>
                  <a:pt x="0" y="0"/>
                </a:moveTo>
                <a:lnTo>
                  <a:pt x="3349324" y="0"/>
                </a:lnTo>
              </a:path>
            </a:pathLst>
          </a:custGeom>
          <a:ln w="38102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395" y="307130"/>
            <a:ext cx="236854" cy="271145"/>
          </a:xfrm>
          <a:custGeom>
            <a:avLst/>
            <a:gdLst/>
            <a:ahLst/>
            <a:cxnLst/>
            <a:rect l="l" t="t" r="r" b="b"/>
            <a:pathLst>
              <a:path w="236854" h="271145">
                <a:moveTo>
                  <a:pt x="135286" y="0"/>
                </a:moveTo>
                <a:lnTo>
                  <a:pt x="85694" y="9176"/>
                </a:lnTo>
                <a:lnTo>
                  <a:pt x="40885" y="38421"/>
                </a:lnTo>
                <a:lnTo>
                  <a:pt x="10629" y="83103"/>
                </a:lnTo>
                <a:lnTo>
                  <a:pt x="4" y="134257"/>
                </a:lnTo>
                <a:lnTo>
                  <a:pt x="0" y="135256"/>
                </a:lnTo>
                <a:lnTo>
                  <a:pt x="1080" y="152688"/>
                </a:lnTo>
                <a:lnTo>
                  <a:pt x="18433" y="203512"/>
                </a:lnTo>
                <a:lnTo>
                  <a:pt x="42530" y="234178"/>
                </a:lnTo>
                <a:lnTo>
                  <a:pt x="85948" y="261494"/>
                </a:lnTo>
                <a:lnTo>
                  <a:pt x="133856" y="270683"/>
                </a:lnTo>
                <a:lnTo>
                  <a:pt x="153493" y="269144"/>
                </a:lnTo>
                <a:lnTo>
                  <a:pt x="201745" y="245066"/>
                </a:lnTo>
                <a:lnTo>
                  <a:pt x="226610" y="209617"/>
                </a:lnTo>
                <a:lnTo>
                  <a:pt x="230704" y="195887"/>
                </a:lnTo>
                <a:lnTo>
                  <a:pt x="133928" y="195887"/>
                </a:lnTo>
                <a:lnTo>
                  <a:pt x="126226" y="195199"/>
                </a:lnTo>
                <a:lnTo>
                  <a:pt x="89255" y="173270"/>
                </a:lnTo>
                <a:lnTo>
                  <a:pt x="76670" y="139018"/>
                </a:lnTo>
                <a:lnTo>
                  <a:pt x="77619" y="127174"/>
                </a:lnTo>
                <a:lnTo>
                  <a:pt x="102529" y="88741"/>
                </a:lnTo>
                <a:lnTo>
                  <a:pt x="145549" y="76723"/>
                </a:lnTo>
                <a:lnTo>
                  <a:pt x="195106" y="76723"/>
                </a:lnTo>
                <a:lnTo>
                  <a:pt x="236784" y="45953"/>
                </a:lnTo>
                <a:lnTo>
                  <a:pt x="207036" y="20609"/>
                </a:lnTo>
                <a:lnTo>
                  <a:pt x="177519" y="6831"/>
                </a:lnTo>
                <a:lnTo>
                  <a:pt x="152261" y="1125"/>
                </a:lnTo>
                <a:lnTo>
                  <a:pt x="135286" y="0"/>
                </a:lnTo>
                <a:close/>
              </a:path>
              <a:path w="236854" h="271145">
                <a:moveTo>
                  <a:pt x="233511" y="165798"/>
                </a:moveTo>
                <a:lnTo>
                  <a:pt x="153397" y="165798"/>
                </a:lnTo>
                <a:lnTo>
                  <a:pt x="160349" y="167731"/>
                </a:lnTo>
                <a:lnTo>
                  <a:pt x="166008" y="183003"/>
                </a:lnTo>
                <a:lnTo>
                  <a:pt x="160583" y="189986"/>
                </a:lnTo>
                <a:lnTo>
                  <a:pt x="150650" y="193831"/>
                </a:lnTo>
                <a:lnTo>
                  <a:pt x="144344" y="195887"/>
                </a:lnTo>
                <a:lnTo>
                  <a:pt x="230704" y="195887"/>
                </a:lnTo>
                <a:lnTo>
                  <a:pt x="232179" y="190938"/>
                </a:lnTo>
                <a:lnTo>
                  <a:pt x="233912" y="172051"/>
                </a:lnTo>
                <a:lnTo>
                  <a:pt x="233511" y="165798"/>
                </a:lnTo>
                <a:close/>
              </a:path>
              <a:path w="236854" h="271145">
                <a:moveTo>
                  <a:pt x="223190" y="127360"/>
                </a:moveTo>
                <a:lnTo>
                  <a:pt x="198177" y="129297"/>
                </a:lnTo>
                <a:lnTo>
                  <a:pt x="135206" y="135256"/>
                </a:lnTo>
                <a:lnTo>
                  <a:pt x="135544" y="152688"/>
                </a:lnTo>
                <a:lnTo>
                  <a:pt x="135853" y="165798"/>
                </a:lnTo>
                <a:lnTo>
                  <a:pt x="136261" y="179589"/>
                </a:lnTo>
                <a:lnTo>
                  <a:pt x="136261" y="167929"/>
                </a:lnTo>
                <a:lnTo>
                  <a:pt x="147515" y="165798"/>
                </a:lnTo>
                <a:lnTo>
                  <a:pt x="233511" y="165798"/>
                </a:lnTo>
                <a:lnTo>
                  <a:pt x="233018" y="158097"/>
                </a:lnTo>
                <a:lnTo>
                  <a:pt x="230635" y="146807"/>
                </a:lnTo>
                <a:lnTo>
                  <a:pt x="227211" y="136966"/>
                </a:lnTo>
                <a:lnTo>
                  <a:pt x="223190" y="127360"/>
                </a:lnTo>
                <a:close/>
              </a:path>
              <a:path w="236854" h="271145">
                <a:moveTo>
                  <a:pt x="195106" y="76723"/>
                </a:moveTo>
                <a:lnTo>
                  <a:pt x="145549" y="76723"/>
                </a:lnTo>
                <a:lnTo>
                  <a:pt x="155169" y="77623"/>
                </a:lnTo>
                <a:lnTo>
                  <a:pt x="165747" y="79853"/>
                </a:lnTo>
                <a:lnTo>
                  <a:pt x="175546" y="82784"/>
                </a:lnTo>
                <a:lnTo>
                  <a:pt x="182827" y="85788"/>
                </a:lnTo>
                <a:lnTo>
                  <a:pt x="195106" y="76723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460" y="307040"/>
            <a:ext cx="238923" cy="24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072" y="37779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3" y="0"/>
                </a:moveTo>
                <a:lnTo>
                  <a:pt x="2976" y="0"/>
                </a:lnTo>
                <a:lnTo>
                  <a:pt x="0" y="2976"/>
                </a:lnTo>
                <a:lnTo>
                  <a:pt x="0" y="10323"/>
                </a:lnTo>
                <a:lnTo>
                  <a:pt x="2976" y="13301"/>
                </a:lnTo>
                <a:lnTo>
                  <a:pt x="10323" y="13301"/>
                </a:lnTo>
                <a:lnTo>
                  <a:pt x="13298" y="10323"/>
                </a:lnTo>
                <a:lnTo>
                  <a:pt x="13298" y="2976"/>
                </a:lnTo>
                <a:lnTo>
                  <a:pt x="1032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968" y="3674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5" y="0"/>
                </a:moveTo>
                <a:lnTo>
                  <a:pt x="2984" y="0"/>
                </a:lnTo>
                <a:lnTo>
                  <a:pt x="0" y="2974"/>
                </a:lnTo>
                <a:lnTo>
                  <a:pt x="0" y="10321"/>
                </a:lnTo>
                <a:lnTo>
                  <a:pt x="2984" y="13295"/>
                </a:lnTo>
                <a:lnTo>
                  <a:pt x="10325" y="13295"/>
                </a:lnTo>
                <a:lnTo>
                  <a:pt x="13305" y="10321"/>
                </a:lnTo>
                <a:lnTo>
                  <a:pt x="13305" y="2974"/>
                </a:lnTo>
                <a:lnTo>
                  <a:pt x="1032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350" y="3909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7" y="0"/>
                </a:moveTo>
                <a:lnTo>
                  <a:pt x="2973" y="0"/>
                </a:lnTo>
                <a:lnTo>
                  <a:pt x="0" y="2980"/>
                </a:lnTo>
                <a:lnTo>
                  <a:pt x="0" y="10346"/>
                </a:lnTo>
                <a:lnTo>
                  <a:pt x="2973" y="13327"/>
                </a:lnTo>
                <a:lnTo>
                  <a:pt x="10327" y="13327"/>
                </a:lnTo>
                <a:lnTo>
                  <a:pt x="13298" y="10346"/>
                </a:lnTo>
                <a:lnTo>
                  <a:pt x="13298" y="2980"/>
                </a:lnTo>
                <a:lnTo>
                  <a:pt x="1032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921" y="41648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5" y="0"/>
                </a:moveTo>
                <a:lnTo>
                  <a:pt x="1385" y="0"/>
                </a:lnTo>
                <a:lnTo>
                  <a:pt x="0" y="1383"/>
                </a:lnTo>
                <a:lnTo>
                  <a:pt x="0" y="4809"/>
                </a:lnTo>
                <a:lnTo>
                  <a:pt x="1385" y="6196"/>
                </a:lnTo>
                <a:lnTo>
                  <a:pt x="4805" y="6196"/>
                </a:lnTo>
                <a:lnTo>
                  <a:pt x="6187" y="4809"/>
                </a:lnTo>
                <a:lnTo>
                  <a:pt x="6187" y="1383"/>
                </a:lnTo>
                <a:lnTo>
                  <a:pt x="480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558" y="4071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3" y="0"/>
                </a:moveTo>
                <a:lnTo>
                  <a:pt x="1396" y="0"/>
                </a:lnTo>
                <a:lnTo>
                  <a:pt x="0" y="1383"/>
                </a:lnTo>
                <a:lnTo>
                  <a:pt x="0" y="4809"/>
                </a:lnTo>
                <a:lnTo>
                  <a:pt x="1396" y="6192"/>
                </a:lnTo>
                <a:lnTo>
                  <a:pt x="4803" y="6192"/>
                </a:lnTo>
                <a:lnTo>
                  <a:pt x="6188" y="4809"/>
                </a:lnTo>
                <a:lnTo>
                  <a:pt x="6188" y="1383"/>
                </a:lnTo>
                <a:lnTo>
                  <a:pt x="480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173" y="4142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1" y="0"/>
                </a:moveTo>
                <a:lnTo>
                  <a:pt x="993" y="0"/>
                </a:lnTo>
                <a:lnTo>
                  <a:pt x="0" y="990"/>
                </a:lnTo>
                <a:lnTo>
                  <a:pt x="0" y="3445"/>
                </a:lnTo>
                <a:lnTo>
                  <a:pt x="993" y="4436"/>
                </a:lnTo>
                <a:lnTo>
                  <a:pt x="3441" y="4436"/>
                </a:lnTo>
                <a:lnTo>
                  <a:pt x="4424" y="3445"/>
                </a:lnTo>
                <a:lnTo>
                  <a:pt x="4424" y="990"/>
                </a:lnTo>
                <a:lnTo>
                  <a:pt x="34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083" y="42519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5" y="0"/>
                </a:moveTo>
                <a:lnTo>
                  <a:pt x="1000" y="0"/>
                </a:lnTo>
                <a:lnTo>
                  <a:pt x="0" y="994"/>
                </a:lnTo>
                <a:lnTo>
                  <a:pt x="0" y="3445"/>
                </a:lnTo>
                <a:lnTo>
                  <a:pt x="1000" y="4436"/>
                </a:lnTo>
                <a:lnTo>
                  <a:pt x="3445" y="4436"/>
                </a:lnTo>
                <a:lnTo>
                  <a:pt x="4434" y="3445"/>
                </a:lnTo>
                <a:lnTo>
                  <a:pt x="4434" y="994"/>
                </a:lnTo>
                <a:lnTo>
                  <a:pt x="344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424" y="40023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17" y="0"/>
                </a:moveTo>
                <a:lnTo>
                  <a:pt x="1386" y="0"/>
                </a:lnTo>
                <a:lnTo>
                  <a:pt x="0" y="1377"/>
                </a:lnTo>
                <a:lnTo>
                  <a:pt x="0" y="4809"/>
                </a:lnTo>
                <a:lnTo>
                  <a:pt x="1386" y="6195"/>
                </a:lnTo>
                <a:lnTo>
                  <a:pt x="4817" y="6195"/>
                </a:lnTo>
                <a:lnTo>
                  <a:pt x="6192" y="4809"/>
                </a:lnTo>
                <a:lnTo>
                  <a:pt x="6196" y="1377"/>
                </a:lnTo>
                <a:lnTo>
                  <a:pt x="481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530" y="399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6677" y="0"/>
                </a:moveTo>
                <a:lnTo>
                  <a:pt x="1929" y="0"/>
                </a:lnTo>
                <a:lnTo>
                  <a:pt x="0" y="1929"/>
                </a:lnTo>
                <a:lnTo>
                  <a:pt x="0" y="6677"/>
                </a:lnTo>
                <a:lnTo>
                  <a:pt x="1929" y="8606"/>
                </a:lnTo>
                <a:lnTo>
                  <a:pt x="6677" y="8606"/>
                </a:lnTo>
                <a:lnTo>
                  <a:pt x="8606" y="6677"/>
                </a:lnTo>
                <a:lnTo>
                  <a:pt x="8606" y="1929"/>
                </a:lnTo>
                <a:lnTo>
                  <a:pt x="667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074" y="3901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87" y="0"/>
                </a:moveTo>
                <a:lnTo>
                  <a:pt x="1925" y="0"/>
                </a:lnTo>
                <a:lnTo>
                  <a:pt x="0" y="1929"/>
                </a:lnTo>
                <a:lnTo>
                  <a:pt x="0" y="6687"/>
                </a:lnTo>
                <a:lnTo>
                  <a:pt x="1925" y="8610"/>
                </a:lnTo>
                <a:lnTo>
                  <a:pt x="6687" y="8610"/>
                </a:lnTo>
                <a:lnTo>
                  <a:pt x="8602" y="6687"/>
                </a:lnTo>
                <a:lnTo>
                  <a:pt x="8602" y="1929"/>
                </a:lnTo>
                <a:lnTo>
                  <a:pt x="668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180" y="3815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78" y="0"/>
                </a:moveTo>
                <a:lnTo>
                  <a:pt x="1918" y="0"/>
                </a:lnTo>
                <a:lnTo>
                  <a:pt x="0" y="1922"/>
                </a:lnTo>
                <a:lnTo>
                  <a:pt x="0" y="6685"/>
                </a:lnTo>
                <a:lnTo>
                  <a:pt x="1918" y="8604"/>
                </a:lnTo>
                <a:lnTo>
                  <a:pt x="6678" y="8604"/>
                </a:lnTo>
                <a:lnTo>
                  <a:pt x="8604" y="6685"/>
                </a:lnTo>
                <a:lnTo>
                  <a:pt x="8604" y="1922"/>
                </a:lnTo>
                <a:lnTo>
                  <a:pt x="6678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276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90" y="0"/>
                </a:moveTo>
                <a:lnTo>
                  <a:pt x="131831" y="0"/>
                </a:lnTo>
                <a:lnTo>
                  <a:pt x="109917" y="2477"/>
                </a:lnTo>
                <a:lnTo>
                  <a:pt x="63660" y="21142"/>
                </a:lnTo>
                <a:lnTo>
                  <a:pt x="29771" y="51660"/>
                </a:lnTo>
                <a:lnTo>
                  <a:pt x="4470" y="101239"/>
                </a:lnTo>
                <a:lnTo>
                  <a:pt x="0" y="136392"/>
                </a:lnTo>
                <a:lnTo>
                  <a:pt x="257" y="146815"/>
                </a:lnTo>
                <a:lnTo>
                  <a:pt x="18857" y="206612"/>
                </a:lnTo>
                <a:lnTo>
                  <a:pt x="48228" y="240263"/>
                </a:lnTo>
                <a:lnTo>
                  <a:pt x="84014" y="261330"/>
                </a:lnTo>
                <a:lnTo>
                  <a:pt x="140439" y="272434"/>
                </a:lnTo>
                <a:lnTo>
                  <a:pt x="214890" y="272434"/>
                </a:lnTo>
                <a:lnTo>
                  <a:pt x="215480" y="194241"/>
                </a:lnTo>
                <a:lnTo>
                  <a:pt x="101530" y="194241"/>
                </a:lnTo>
                <a:lnTo>
                  <a:pt x="96263" y="186984"/>
                </a:lnTo>
                <a:lnTo>
                  <a:pt x="96263" y="175629"/>
                </a:lnTo>
                <a:lnTo>
                  <a:pt x="99838" y="166644"/>
                </a:lnTo>
                <a:lnTo>
                  <a:pt x="214890" y="166644"/>
                </a:lnTo>
                <a:lnTo>
                  <a:pt x="214890" y="106196"/>
                </a:lnTo>
                <a:lnTo>
                  <a:pt x="100760" y="106196"/>
                </a:lnTo>
                <a:lnTo>
                  <a:pt x="96141" y="97923"/>
                </a:lnTo>
                <a:lnTo>
                  <a:pt x="96141" y="86536"/>
                </a:lnTo>
                <a:lnTo>
                  <a:pt x="101066" y="78422"/>
                </a:lnTo>
                <a:lnTo>
                  <a:pt x="214890" y="78422"/>
                </a:lnTo>
                <a:lnTo>
                  <a:pt x="214890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670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87" y="0"/>
                </a:moveTo>
                <a:lnTo>
                  <a:pt x="131824" y="0"/>
                </a:lnTo>
                <a:lnTo>
                  <a:pt x="109615" y="2618"/>
                </a:lnTo>
                <a:lnTo>
                  <a:pt x="62756" y="21563"/>
                </a:lnTo>
                <a:lnTo>
                  <a:pt x="30635" y="51130"/>
                </a:lnTo>
                <a:lnTo>
                  <a:pt x="4758" y="101062"/>
                </a:lnTo>
                <a:lnTo>
                  <a:pt x="0" y="136392"/>
                </a:lnTo>
                <a:lnTo>
                  <a:pt x="257" y="146815"/>
                </a:lnTo>
                <a:lnTo>
                  <a:pt x="18860" y="206612"/>
                </a:lnTo>
                <a:lnTo>
                  <a:pt x="48233" y="240263"/>
                </a:lnTo>
                <a:lnTo>
                  <a:pt x="84010" y="261330"/>
                </a:lnTo>
                <a:lnTo>
                  <a:pt x="140442" y="272434"/>
                </a:lnTo>
                <a:lnTo>
                  <a:pt x="214887" y="272434"/>
                </a:lnTo>
                <a:lnTo>
                  <a:pt x="215478" y="194241"/>
                </a:lnTo>
                <a:lnTo>
                  <a:pt x="101523" y="194241"/>
                </a:lnTo>
                <a:lnTo>
                  <a:pt x="96253" y="186984"/>
                </a:lnTo>
                <a:lnTo>
                  <a:pt x="96253" y="175629"/>
                </a:lnTo>
                <a:lnTo>
                  <a:pt x="99834" y="166644"/>
                </a:lnTo>
                <a:lnTo>
                  <a:pt x="214887" y="166644"/>
                </a:lnTo>
                <a:lnTo>
                  <a:pt x="214887" y="106196"/>
                </a:lnTo>
                <a:lnTo>
                  <a:pt x="100756" y="106196"/>
                </a:lnTo>
                <a:lnTo>
                  <a:pt x="96145" y="97923"/>
                </a:lnTo>
                <a:lnTo>
                  <a:pt x="96145" y="86536"/>
                </a:lnTo>
                <a:lnTo>
                  <a:pt x="101066" y="78422"/>
                </a:lnTo>
                <a:lnTo>
                  <a:pt x="214887" y="78422"/>
                </a:lnTo>
                <a:lnTo>
                  <a:pt x="21488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2019" y="307152"/>
            <a:ext cx="271780" cy="271145"/>
          </a:xfrm>
          <a:custGeom>
            <a:avLst/>
            <a:gdLst/>
            <a:ahLst/>
            <a:cxnLst/>
            <a:rect l="l" t="t" r="r" b="b"/>
            <a:pathLst>
              <a:path w="271780" h="271145">
                <a:moveTo>
                  <a:pt x="79264" y="0"/>
                </a:moveTo>
                <a:lnTo>
                  <a:pt x="0" y="0"/>
                </a:lnTo>
                <a:lnTo>
                  <a:pt x="95910" y="179567"/>
                </a:lnTo>
                <a:lnTo>
                  <a:pt x="95910" y="270791"/>
                </a:lnTo>
                <a:lnTo>
                  <a:pt x="176216" y="270791"/>
                </a:lnTo>
                <a:lnTo>
                  <a:pt x="176216" y="179567"/>
                </a:lnTo>
                <a:lnTo>
                  <a:pt x="223824" y="89589"/>
                </a:lnTo>
                <a:lnTo>
                  <a:pt x="131950" y="89589"/>
                </a:lnTo>
                <a:lnTo>
                  <a:pt x="125484" y="87415"/>
                </a:lnTo>
                <a:lnTo>
                  <a:pt x="123117" y="81615"/>
                </a:lnTo>
                <a:lnTo>
                  <a:pt x="118822" y="73097"/>
                </a:lnTo>
                <a:lnTo>
                  <a:pt x="109513" y="53544"/>
                </a:lnTo>
                <a:lnTo>
                  <a:pt x="98596" y="29536"/>
                </a:lnTo>
                <a:lnTo>
                  <a:pt x="89427" y="7542"/>
                </a:lnTo>
                <a:lnTo>
                  <a:pt x="88569" y="5299"/>
                </a:lnTo>
                <a:lnTo>
                  <a:pt x="81870" y="313"/>
                </a:lnTo>
                <a:lnTo>
                  <a:pt x="79264" y="0"/>
                </a:lnTo>
                <a:close/>
              </a:path>
              <a:path w="271780" h="271145">
                <a:moveTo>
                  <a:pt x="186367" y="2113"/>
                </a:moveTo>
                <a:lnTo>
                  <a:pt x="184175" y="6620"/>
                </a:lnTo>
                <a:lnTo>
                  <a:pt x="172896" y="30020"/>
                </a:lnTo>
                <a:lnTo>
                  <a:pt x="152175" y="73409"/>
                </a:lnTo>
                <a:lnTo>
                  <a:pt x="148111" y="81615"/>
                </a:lnTo>
                <a:lnTo>
                  <a:pt x="147740" y="82072"/>
                </a:lnTo>
                <a:lnTo>
                  <a:pt x="145439" y="85784"/>
                </a:lnTo>
                <a:lnTo>
                  <a:pt x="142664" y="88384"/>
                </a:lnTo>
                <a:lnTo>
                  <a:pt x="139077" y="89589"/>
                </a:lnTo>
                <a:lnTo>
                  <a:pt x="223824" y="89589"/>
                </a:lnTo>
                <a:lnTo>
                  <a:pt x="269665" y="2952"/>
                </a:lnTo>
                <a:lnTo>
                  <a:pt x="187321" y="2952"/>
                </a:lnTo>
                <a:lnTo>
                  <a:pt x="186367" y="2113"/>
                </a:lnTo>
                <a:close/>
              </a:path>
              <a:path w="271780" h="271145">
                <a:moveTo>
                  <a:pt x="271227" y="0"/>
                </a:moveTo>
                <a:lnTo>
                  <a:pt x="196364" y="0"/>
                </a:lnTo>
                <a:lnTo>
                  <a:pt x="190781" y="1159"/>
                </a:lnTo>
                <a:lnTo>
                  <a:pt x="187321" y="2952"/>
                </a:lnTo>
                <a:lnTo>
                  <a:pt x="269665" y="2952"/>
                </a:lnTo>
                <a:lnTo>
                  <a:pt x="27122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5496" y="307147"/>
            <a:ext cx="470264" cy="270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430" y="618473"/>
            <a:ext cx="1088966" cy="87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364" y="885895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29391">
            <a:solidFill>
              <a:srgbClr val="00A1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364" y="854841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9345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77495" cy="241935"/>
          </a:xfrm>
          <a:custGeom>
            <a:avLst/>
            <a:gdLst/>
            <a:ahLst/>
            <a:cxnLst/>
            <a:rect l="l" t="t" r="r" b="b"/>
            <a:pathLst>
              <a:path w="277495" h="241935">
                <a:moveTo>
                  <a:pt x="276947" y="0"/>
                </a:moveTo>
                <a:lnTo>
                  <a:pt x="0" y="0"/>
                </a:lnTo>
                <a:lnTo>
                  <a:pt x="0" y="241722"/>
                </a:lnTo>
                <a:lnTo>
                  <a:pt x="27694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941" y="1069322"/>
            <a:ext cx="8580120" cy="5521325"/>
          </a:xfrm>
          <a:custGeom>
            <a:avLst/>
            <a:gdLst/>
            <a:ahLst/>
            <a:cxnLst/>
            <a:rect l="l" t="t" r="r" b="b"/>
            <a:pathLst>
              <a:path w="8580120" h="5521325">
                <a:moveTo>
                  <a:pt x="8397241" y="0"/>
                </a:moveTo>
                <a:lnTo>
                  <a:pt x="182876" y="0"/>
                </a:lnTo>
                <a:lnTo>
                  <a:pt x="134404" y="6561"/>
                </a:lnTo>
                <a:lnTo>
                  <a:pt x="90759" y="25060"/>
                </a:lnTo>
                <a:lnTo>
                  <a:pt x="53719" y="53719"/>
                </a:lnTo>
                <a:lnTo>
                  <a:pt x="25060" y="90760"/>
                </a:lnTo>
                <a:lnTo>
                  <a:pt x="6561" y="134405"/>
                </a:lnTo>
                <a:lnTo>
                  <a:pt x="0" y="182877"/>
                </a:lnTo>
                <a:lnTo>
                  <a:pt x="0" y="5337980"/>
                </a:lnTo>
                <a:lnTo>
                  <a:pt x="6561" y="5386451"/>
                </a:lnTo>
                <a:lnTo>
                  <a:pt x="25060" y="5430096"/>
                </a:lnTo>
                <a:lnTo>
                  <a:pt x="53719" y="5467137"/>
                </a:lnTo>
                <a:lnTo>
                  <a:pt x="90759" y="5495796"/>
                </a:lnTo>
                <a:lnTo>
                  <a:pt x="134404" y="5514294"/>
                </a:lnTo>
                <a:lnTo>
                  <a:pt x="182876" y="5520856"/>
                </a:lnTo>
                <a:lnTo>
                  <a:pt x="8397241" y="5520856"/>
                </a:lnTo>
                <a:lnTo>
                  <a:pt x="8445712" y="5514294"/>
                </a:lnTo>
                <a:lnTo>
                  <a:pt x="8489357" y="5495796"/>
                </a:lnTo>
                <a:lnTo>
                  <a:pt x="8526398" y="5467137"/>
                </a:lnTo>
                <a:lnTo>
                  <a:pt x="8555057" y="5430096"/>
                </a:lnTo>
                <a:lnTo>
                  <a:pt x="8573556" y="5386451"/>
                </a:lnTo>
                <a:lnTo>
                  <a:pt x="8580117" y="5337980"/>
                </a:lnTo>
                <a:lnTo>
                  <a:pt x="8580117" y="182877"/>
                </a:lnTo>
                <a:lnTo>
                  <a:pt x="8573556" y="134405"/>
                </a:lnTo>
                <a:lnTo>
                  <a:pt x="8555057" y="90760"/>
                </a:lnTo>
                <a:lnTo>
                  <a:pt x="8526398" y="53719"/>
                </a:lnTo>
                <a:lnTo>
                  <a:pt x="8489357" y="25060"/>
                </a:lnTo>
                <a:lnTo>
                  <a:pt x="8445712" y="6561"/>
                </a:lnTo>
                <a:lnTo>
                  <a:pt x="8397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63027" y="1898189"/>
            <a:ext cx="3422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5" indent="-394970">
              <a:lnSpc>
                <a:spcPct val="100000"/>
              </a:lnSpc>
              <a:spcBef>
                <a:spcPts val="100"/>
              </a:spcBef>
              <a:buClr>
                <a:srgbClr val="00A1E8"/>
              </a:buClr>
              <a:buFont typeface="PMingLiU" panose="02020500000000000000" charset="-120"/>
              <a:buChar char="◆"/>
              <a:tabLst>
                <a:tab pos="406400" algn="l"/>
                <a:tab pos="407670" algn="l"/>
                <a:tab pos="1606550" algn="l"/>
              </a:tabLst>
            </a:pPr>
            <a:r>
              <a:rPr sz="2000" spc="11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成功案</a:t>
            </a:r>
            <a:r>
              <a:rPr sz="200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例	</a:t>
            </a:r>
            <a:r>
              <a:rPr sz="2000" b="1" spc="9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Successful</a:t>
            </a:r>
            <a:r>
              <a:rPr sz="2000" b="1" spc="-10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8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Case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13826" y="2384284"/>
            <a:ext cx="3349625" cy="0"/>
          </a:xfrm>
          <a:custGeom>
            <a:avLst/>
            <a:gdLst/>
            <a:ahLst/>
            <a:cxnLst/>
            <a:rect l="l" t="t" r="r" b="b"/>
            <a:pathLst>
              <a:path w="3349625">
                <a:moveTo>
                  <a:pt x="0" y="0"/>
                </a:moveTo>
                <a:lnTo>
                  <a:pt x="3349321" y="0"/>
                </a:lnTo>
              </a:path>
            </a:pathLst>
          </a:custGeom>
          <a:ln w="38102">
            <a:solidFill>
              <a:srgbClr val="00A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3148" y="2384284"/>
            <a:ext cx="3349625" cy="0"/>
          </a:xfrm>
          <a:custGeom>
            <a:avLst/>
            <a:gdLst/>
            <a:ahLst/>
            <a:cxnLst/>
            <a:rect l="l" t="t" r="r" b="b"/>
            <a:pathLst>
              <a:path w="3349625">
                <a:moveTo>
                  <a:pt x="0" y="0"/>
                </a:moveTo>
                <a:lnTo>
                  <a:pt x="3349324" y="0"/>
                </a:lnTo>
              </a:path>
            </a:pathLst>
          </a:custGeom>
          <a:ln w="38102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563413" y="2707025"/>
            <a:ext cx="88455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还在持续</a:t>
            </a:r>
            <a:r>
              <a:rPr sz="1050" spc="5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……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648136" y="5378387"/>
            <a:ext cx="615899" cy="290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49854" y="5378387"/>
            <a:ext cx="459634" cy="2905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02684" y="5377763"/>
            <a:ext cx="554272" cy="2906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0382" y="5723325"/>
            <a:ext cx="516574" cy="2675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9855" y="5717351"/>
            <a:ext cx="509299" cy="2737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03670" y="5721334"/>
            <a:ext cx="592196" cy="2711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61033" y="4749422"/>
            <a:ext cx="442571" cy="2612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49855" y="4749422"/>
            <a:ext cx="572881" cy="261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36674" y="4749421"/>
            <a:ext cx="320281" cy="2612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81304" y="4290541"/>
            <a:ext cx="875651" cy="4106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9855" y="4290541"/>
            <a:ext cx="792699" cy="4106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49855" y="3835746"/>
            <a:ext cx="707431" cy="4046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04695" y="3833842"/>
            <a:ext cx="583620" cy="4071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34469" y="3835113"/>
            <a:ext cx="322487" cy="40715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10640" y="5058949"/>
            <a:ext cx="490927" cy="2705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49855" y="5058948"/>
            <a:ext cx="628385" cy="2705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33967" y="5058948"/>
            <a:ext cx="522989" cy="2705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50572" y="3481945"/>
            <a:ext cx="506384" cy="3048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49855" y="3481944"/>
            <a:ext cx="588611" cy="3048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49855" y="3118742"/>
            <a:ext cx="186531" cy="313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36197" y="3120141"/>
            <a:ext cx="526210" cy="3117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08929" y="3119441"/>
            <a:ext cx="248027" cy="3138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82908" y="3119440"/>
            <a:ext cx="606765" cy="31422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55807" y="4749422"/>
            <a:ext cx="273678" cy="2612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80437" y="3481944"/>
            <a:ext cx="527626" cy="30489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381960" y="2707025"/>
            <a:ext cx="73977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权力与荣</a:t>
            </a:r>
            <a:r>
              <a:rPr sz="1050" spc="25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耀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135115" y="4076545"/>
            <a:ext cx="1232432" cy="9238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35115" y="5033647"/>
            <a:ext cx="1232432" cy="9238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35115" y="3119440"/>
            <a:ext cx="1232432" cy="9238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019917" y="2707025"/>
            <a:ext cx="59563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放置奇</a:t>
            </a:r>
            <a:r>
              <a:rPr sz="1050" spc="25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兵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298724" y="5030153"/>
            <a:ext cx="2016000" cy="92758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98724" y="3120437"/>
            <a:ext cx="2016000" cy="87649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8724" y="4037980"/>
            <a:ext cx="2016000" cy="9478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32725" cy="6840220"/>
          </a:xfrm>
          <a:custGeom>
            <a:avLst/>
            <a:gdLst/>
            <a:ahLst/>
            <a:cxnLst/>
            <a:rect l="l" t="t" r="r" b="b"/>
            <a:pathLst>
              <a:path w="7832725" h="6840220">
                <a:moveTo>
                  <a:pt x="7832695" y="0"/>
                </a:moveTo>
                <a:lnTo>
                  <a:pt x="0" y="0"/>
                </a:lnTo>
                <a:lnTo>
                  <a:pt x="0" y="6840000"/>
                </a:lnTo>
                <a:lnTo>
                  <a:pt x="7832695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1840" y="0"/>
            <a:ext cx="7742555" cy="6840220"/>
          </a:xfrm>
          <a:custGeom>
            <a:avLst/>
            <a:gdLst/>
            <a:ahLst/>
            <a:cxnLst/>
            <a:rect l="l" t="t" r="r" b="b"/>
            <a:pathLst>
              <a:path w="7742555" h="6840220">
                <a:moveTo>
                  <a:pt x="7742160" y="0"/>
                </a:moveTo>
                <a:lnTo>
                  <a:pt x="0" y="6840000"/>
                </a:lnTo>
                <a:lnTo>
                  <a:pt x="7742160" y="6840000"/>
                </a:lnTo>
                <a:lnTo>
                  <a:pt x="7742160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8786" y="604413"/>
            <a:ext cx="5647055" cy="5638800"/>
          </a:xfrm>
          <a:custGeom>
            <a:avLst/>
            <a:gdLst/>
            <a:ahLst/>
            <a:cxnLst/>
            <a:rect l="l" t="t" r="r" b="b"/>
            <a:pathLst>
              <a:path w="5647055" h="5638800">
                <a:moveTo>
                  <a:pt x="3108935" y="5626100"/>
                </a:moveTo>
                <a:lnTo>
                  <a:pt x="2537492" y="5626100"/>
                </a:lnTo>
                <a:lnTo>
                  <a:pt x="2584583" y="5638800"/>
                </a:lnTo>
                <a:lnTo>
                  <a:pt x="3061843" y="5638800"/>
                </a:lnTo>
                <a:lnTo>
                  <a:pt x="3108935" y="5626100"/>
                </a:lnTo>
                <a:close/>
              </a:path>
              <a:path w="5647055" h="5638800">
                <a:moveTo>
                  <a:pt x="3294971" y="5600700"/>
                </a:moveTo>
                <a:lnTo>
                  <a:pt x="2351456" y="5600700"/>
                </a:lnTo>
                <a:lnTo>
                  <a:pt x="2443995" y="5626100"/>
                </a:lnTo>
                <a:lnTo>
                  <a:pt x="3202431" y="5626100"/>
                </a:lnTo>
                <a:lnTo>
                  <a:pt x="3294971" y="5600700"/>
                </a:lnTo>
                <a:close/>
              </a:path>
              <a:path w="5647055" h="5638800">
                <a:moveTo>
                  <a:pt x="3431875" y="5575300"/>
                </a:moveTo>
                <a:lnTo>
                  <a:pt x="2214551" y="5575300"/>
                </a:lnTo>
                <a:lnTo>
                  <a:pt x="2305560" y="5600700"/>
                </a:lnTo>
                <a:lnTo>
                  <a:pt x="3340866" y="5600700"/>
                </a:lnTo>
                <a:lnTo>
                  <a:pt x="3431875" y="5575300"/>
                </a:lnTo>
                <a:close/>
              </a:path>
              <a:path w="5647055" h="5638800">
                <a:moveTo>
                  <a:pt x="3386503" y="50800"/>
                </a:moveTo>
                <a:lnTo>
                  <a:pt x="2259924" y="50800"/>
                </a:lnTo>
                <a:lnTo>
                  <a:pt x="1819164" y="177800"/>
                </a:lnTo>
                <a:lnTo>
                  <a:pt x="1776789" y="203200"/>
                </a:lnTo>
                <a:lnTo>
                  <a:pt x="1693049" y="228600"/>
                </a:lnTo>
                <a:lnTo>
                  <a:pt x="1651698" y="254000"/>
                </a:lnTo>
                <a:lnTo>
                  <a:pt x="1610700" y="266700"/>
                </a:lnTo>
                <a:lnTo>
                  <a:pt x="1529791" y="317500"/>
                </a:lnTo>
                <a:lnTo>
                  <a:pt x="1489893" y="330200"/>
                </a:lnTo>
                <a:lnTo>
                  <a:pt x="1411241" y="381000"/>
                </a:lnTo>
                <a:lnTo>
                  <a:pt x="1372500" y="393700"/>
                </a:lnTo>
                <a:lnTo>
                  <a:pt x="1296220" y="444500"/>
                </a:lnTo>
                <a:lnTo>
                  <a:pt x="1221584" y="495300"/>
                </a:lnTo>
                <a:lnTo>
                  <a:pt x="1148644" y="546100"/>
                </a:lnTo>
                <a:lnTo>
                  <a:pt x="1077451" y="596900"/>
                </a:lnTo>
                <a:lnTo>
                  <a:pt x="1042525" y="635000"/>
                </a:lnTo>
                <a:lnTo>
                  <a:pt x="1008055" y="660400"/>
                </a:lnTo>
                <a:lnTo>
                  <a:pt x="974047" y="685800"/>
                </a:lnTo>
                <a:lnTo>
                  <a:pt x="940507" y="723900"/>
                </a:lnTo>
                <a:lnTo>
                  <a:pt x="907442" y="749300"/>
                </a:lnTo>
                <a:lnTo>
                  <a:pt x="874859" y="774700"/>
                </a:lnTo>
                <a:lnTo>
                  <a:pt x="842763" y="812800"/>
                </a:lnTo>
                <a:lnTo>
                  <a:pt x="811161" y="838200"/>
                </a:lnTo>
                <a:lnTo>
                  <a:pt x="780060" y="876300"/>
                </a:lnTo>
                <a:lnTo>
                  <a:pt x="749465" y="901700"/>
                </a:lnTo>
                <a:lnTo>
                  <a:pt x="719383" y="939800"/>
                </a:lnTo>
                <a:lnTo>
                  <a:pt x="689821" y="977900"/>
                </a:lnTo>
                <a:lnTo>
                  <a:pt x="660784" y="1003300"/>
                </a:lnTo>
                <a:lnTo>
                  <a:pt x="632280" y="1041400"/>
                </a:lnTo>
                <a:lnTo>
                  <a:pt x="604314" y="1079500"/>
                </a:lnTo>
                <a:lnTo>
                  <a:pt x="576893" y="1117600"/>
                </a:lnTo>
                <a:lnTo>
                  <a:pt x="550023" y="1143000"/>
                </a:lnTo>
                <a:lnTo>
                  <a:pt x="523711" y="1181100"/>
                </a:lnTo>
                <a:lnTo>
                  <a:pt x="497964" y="1219200"/>
                </a:lnTo>
                <a:lnTo>
                  <a:pt x="472786" y="1257300"/>
                </a:lnTo>
                <a:lnTo>
                  <a:pt x="448185" y="1295400"/>
                </a:lnTo>
                <a:lnTo>
                  <a:pt x="424167" y="1333500"/>
                </a:lnTo>
                <a:lnTo>
                  <a:pt x="400739" y="1371600"/>
                </a:lnTo>
                <a:lnTo>
                  <a:pt x="377907" y="1409700"/>
                </a:lnTo>
                <a:lnTo>
                  <a:pt x="355677" y="1447800"/>
                </a:lnTo>
                <a:lnTo>
                  <a:pt x="334055" y="1485900"/>
                </a:lnTo>
                <a:lnTo>
                  <a:pt x="313049" y="1524000"/>
                </a:lnTo>
                <a:lnTo>
                  <a:pt x="292664" y="1574800"/>
                </a:lnTo>
                <a:lnTo>
                  <a:pt x="272906" y="1612900"/>
                </a:lnTo>
                <a:lnTo>
                  <a:pt x="253783" y="1651000"/>
                </a:lnTo>
                <a:lnTo>
                  <a:pt x="235300" y="1689100"/>
                </a:lnTo>
                <a:lnTo>
                  <a:pt x="217464" y="1727200"/>
                </a:lnTo>
                <a:lnTo>
                  <a:pt x="200281" y="1778000"/>
                </a:lnTo>
                <a:lnTo>
                  <a:pt x="183757" y="1816100"/>
                </a:lnTo>
                <a:lnTo>
                  <a:pt x="167900" y="1866900"/>
                </a:lnTo>
                <a:lnTo>
                  <a:pt x="152715" y="1905000"/>
                </a:lnTo>
                <a:lnTo>
                  <a:pt x="138208" y="1943100"/>
                </a:lnTo>
                <a:lnTo>
                  <a:pt x="124387" y="1993900"/>
                </a:lnTo>
                <a:lnTo>
                  <a:pt x="111257" y="2032000"/>
                </a:lnTo>
                <a:lnTo>
                  <a:pt x="98824" y="2082800"/>
                </a:lnTo>
                <a:lnTo>
                  <a:pt x="87096" y="2120900"/>
                </a:lnTo>
                <a:lnTo>
                  <a:pt x="76078" y="2171700"/>
                </a:lnTo>
                <a:lnTo>
                  <a:pt x="65777" y="2209800"/>
                </a:lnTo>
                <a:lnTo>
                  <a:pt x="56200" y="2260600"/>
                </a:lnTo>
                <a:lnTo>
                  <a:pt x="47352" y="2298700"/>
                </a:lnTo>
                <a:lnTo>
                  <a:pt x="39240" y="2349500"/>
                </a:lnTo>
                <a:lnTo>
                  <a:pt x="31870" y="2400300"/>
                </a:lnTo>
                <a:lnTo>
                  <a:pt x="25249" y="2438400"/>
                </a:lnTo>
                <a:lnTo>
                  <a:pt x="19383" y="2489200"/>
                </a:lnTo>
                <a:lnTo>
                  <a:pt x="14279" y="2540000"/>
                </a:lnTo>
                <a:lnTo>
                  <a:pt x="9942" y="2578100"/>
                </a:lnTo>
                <a:lnTo>
                  <a:pt x="6380" y="2628900"/>
                </a:lnTo>
                <a:lnTo>
                  <a:pt x="3598" y="2679700"/>
                </a:lnTo>
                <a:lnTo>
                  <a:pt x="1603" y="2730500"/>
                </a:lnTo>
                <a:lnTo>
                  <a:pt x="401" y="2768600"/>
                </a:lnTo>
                <a:lnTo>
                  <a:pt x="0" y="2819400"/>
                </a:lnTo>
                <a:lnTo>
                  <a:pt x="401" y="2870200"/>
                </a:lnTo>
                <a:lnTo>
                  <a:pt x="1603" y="2921000"/>
                </a:lnTo>
                <a:lnTo>
                  <a:pt x="3598" y="2971800"/>
                </a:lnTo>
                <a:lnTo>
                  <a:pt x="6380" y="3009900"/>
                </a:lnTo>
                <a:lnTo>
                  <a:pt x="9942" y="3060700"/>
                </a:lnTo>
                <a:lnTo>
                  <a:pt x="14279" y="3111500"/>
                </a:lnTo>
                <a:lnTo>
                  <a:pt x="19383" y="3149600"/>
                </a:lnTo>
                <a:lnTo>
                  <a:pt x="25249" y="3200400"/>
                </a:lnTo>
                <a:lnTo>
                  <a:pt x="31870" y="3251200"/>
                </a:lnTo>
                <a:lnTo>
                  <a:pt x="39240" y="3289300"/>
                </a:lnTo>
                <a:lnTo>
                  <a:pt x="47352" y="3340100"/>
                </a:lnTo>
                <a:lnTo>
                  <a:pt x="56200" y="3390900"/>
                </a:lnTo>
                <a:lnTo>
                  <a:pt x="65777" y="3429000"/>
                </a:lnTo>
                <a:lnTo>
                  <a:pt x="76078" y="3479800"/>
                </a:lnTo>
                <a:lnTo>
                  <a:pt x="87096" y="3517900"/>
                </a:lnTo>
                <a:lnTo>
                  <a:pt x="98824" y="3568700"/>
                </a:lnTo>
                <a:lnTo>
                  <a:pt x="111257" y="3606800"/>
                </a:lnTo>
                <a:lnTo>
                  <a:pt x="124387" y="3657600"/>
                </a:lnTo>
                <a:lnTo>
                  <a:pt x="138208" y="3695700"/>
                </a:lnTo>
                <a:lnTo>
                  <a:pt x="152715" y="3746500"/>
                </a:lnTo>
                <a:lnTo>
                  <a:pt x="167900" y="3784600"/>
                </a:lnTo>
                <a:lnTo>
                  <a:pt x="183757" y="3822700"/>
                </a:lnTo>
                <a:lnTo>
                  <a:pt x="200281" y="3873500"/>
                </a:lnTo>
                <a:lnTo>
                  <a:pt x="217464" y="3911600"/>
                </a:lnTo>
                <a:lnTo>
                  <a:pt x="235300" y="3949700"/>
                </a:lnTo>
                <a:lnTo>
                  <a:pt x="253783" y="3987800"/>
                </a:lnTo>
                <a:lnTo>
                  <a:pt x="272906" y="4038600"/>
                </a:lnTo>
                <a:lnTo>
                  <a:pt x="292664" y="4076700"/>
                </a:lnTo>
                <a:lnTo>
                  <a:pt x="313049" y="4114800"/>
                </a:lnTo>
                <a:lnTo>
                  <a:pt x="334055" y="4152900"/>
                </a:lnTo>
                <a:lnTo>
                  <a:pt x="355677" y="4191000"/>
                </a:lnTo>
                <a:lnTo>
                  <a:pt x="377907" y="4229100"/>
                </a:lnTo>
                <a:lnTo>
                  <a:pt x="400739" y="4267200"/>
                </a:lnTo>
                <a:lnTo>
                  <a:pt x="424167" y="4305300"/>
                </a:lnTo>
                <a:lnTo>
                  <a:pt x="448185" y="4343400"/>
                </a:lnTo>
                <a:lnTo>
                  <a:pt x="472786" y="4381500"/>
                </a:lnTo>
                <a:lnTo>
                  <a:pt x="497964" y="4419600"/>
                </a:lnTo>
                <a:lnTo>
                  <a:pt x="523711" y="4457700"/>
                </a:lnTo>
                <a:lnTo>
                  <a:pt x="550023" y="4495800"/>
                </a:lnTo>
                <a:lnTo>
                  <a:pt x="576893" y="4533900"/>
                </a:lnTo>
                <a:lnTo>
                  <a:pt x="604314" y="4572000"/>
                </a:lnTo>
                <a:lnTo>
                  <a:pt x="632280" y="4597400"/>
                </a:lnTo>
                <a:lnTo>
                  <a:pt x="660784" y="4635500"/>
                </a:lnTo>
                <a:lnTo>
                  <a:pt x="689821" y="4673600"/>
                </a:lnTo>
                <a:lnTo>
                  <a:pt x="719383" y="4699000"/>
                </a:lnTo>
                <a:lnTo>
                  <a:pt x="749465" y="4737100"/>
                </a:lnTo>
                <a:lnTo>
                  <a:pt x="780060" y="4775200"/>
                </a:lnTo>
                <a:lnTo>
                  <a:pt x="811161" y="4800600"/>
                </a:lnTo>
                <a:lnTo>
                  <a:pt x="842763" y="4838700"/>
                </a:lnTo>
                <a:lnTo>
                  <a:pt x="874859" y="4864100"/>
                </a:lnTo>
                <a:lnTo>
                  <a:pt x="907442" y="4889500"/>
                </a:lnTo>
                <a:lnTo>
                  <a:pt x="940507" y="4927600"/>
                </a:lnTo>
                <a:lnTo>
                  <a:pt x="974047" y="4953000"/>
                </a:lnTo>
                <a:lnTo>
                  <a:pt x="1008055" y="4978400"/>
                </a:lnTo>
                <a:lnTo>
                  <a:pt x="1042525" y="5016500"/>
                </a:lnTo>
                <a:lnTo>
                  <a:pt x="1112826" y="5067300"/>
                </a:lnTo>
                <a:lnTo>
                  <a:pt x="1184899" y="5118100"/>
                </a:lnTo>
                <a:lnTo>
                  <a:pt x="1258693" y="5168900"/>
                </a:lnTo>
                <a:lnTo>
                  <a:pt x="1334158" y="5219700"/>
                </a:lnTo>
                <a:lnTo>
                  <a:pt x="1411241" y="5270500"/>
                </a:lnTo>
                <a:lnTo>
                  <a:pt x="1450374" y="5283200"/>
                </a:lnTo>
                <a:lnTo>
                  <a:pt x="1529791" y="5334000"/>
                </a:lnTo>
                <a:lnTo>
                  <a:pt x="1570062" y="5346700"/>
                </a:lnTo>
                <a:lnTo>
                  <a:pt x="1651698" y="5397500"/>
                </a:lnTo>
                <a:lnTo>
                  <a:pt x="1734748" y="5422900"/>
                </a:lnTo>
                <a:lnTo>
                  <a:pt x="1776789" y="5448300"/>
                </a:lnTo>
                <a:lnTo>
                  <a:pt x="1904893" y="5486400"/>
                </a:lnTo>
                <a:lnTo>
                  <a:pt x="1948234" y="5511800"/>
                </a:lnTo>
                <a:lnTo>
                  <a:pt x="2169450" y="5575300"/>
                </a:lnTo>
                <a:lnTo>
                  <a:pt x="3476976" y="5575300"/>
                </a:lnTo>
                <a:lnTo>
                  <a:pt x="3698193" y="5511800"/>
                </a:lnTo>
                <a:lnTo>
                  <a:pt x="3741534" y="5486400"/>
                </a:lnTo>
                <a:lnTo>
                  <a:pt x="3869638" y="5448300"/>
                </a:lnTo>
                <a:lnTo>
                  <a:pt x="3911678" y="5422900"/>
                </a:lnTo>
                <a:lnTo>
                  <a:pt x="3994729" y="5397500"/>
                </a:lnTo>
                <a:lnTo>
                  <a:pt x="4076364" y="5346700"/>
                </a:lnTo>
                <a:lnTo>
                  <a:pt x="4116636" y="5334000"/>
                </a:lnTo>
                <a:lnTo>
                  <a:pt x="4196052" y="5283200"/>
                </a:lnTo>
                <a:lnTo>
                  <a:pt x="4235185" y="5270500"/>
                </a:lnTo>
                <a:lnTo>
                  <a:pt x="4312269" y="5219700"/>
                </a:lnTo>
                <a:lnTo>
                  <a:pt x="4387733" y="5168900"/>
                </a:lnTo>
                <a:lnTo>
                  <a:pt x="4461528" y="5118100"/>
                </a:lnTo>
                <a:lnTo>
                  <a:pt x="4533601" y="5067300"/>
                </a:lnTo>
                <a:lnTo>
                  <a:pt x="4603902" y="5016500"/>
                </a:lnTo>
                <a:lnTo>
                  <a:pt x="4638372" y="4978400"/>
                </a:lnTo>
                <a:lnTo>
                  <a:pt x="4672380" y="4953000"/>
                </a:lnTo>
                <a:lnTo>
                  <a:pt x="4705920" y="4927600"/>
                </a:lnTo>
                <a:lnTo>
                  <a:pt x="4738984" y="4889500"/>
                </a:lnTo>
                <a:lnTo>
                  <a:pt x="4771568" y="4864100"/>
                </a:lnTo>
                <a:lnTo>
                  <a:pt x="4803664" y="4838700"/>
                </a:lnTo>
                <a:lnTo>
                  <a:pt x="4835265" y="4800600"/>
                </a:lnTo>
                <a:lnTo>
                  <a:pt x="4866367" y="4775200"/>
                </a:lnTo>
                <a:lnTo>
                  <a:pt x="4896962" y="4737100"/>
                </a:lnTo>
                <a:lnTo>
                  <a:pt x="4927044" y="4699000"/>
                </a:lnTo>
                <a:lnTo>
                  <a:pt x="4956606" y="4673600"/>
                </a:lnTo>
                <a:lnTo>
                  <a:pt x="4985642" y="4635500"/>
                </a:lnTo>
                <a:lnTo>
                  <a:pt x="5014147" y="4597400"/>
                </a:lnTo>
                <a:lnTo>
                  <a:pt x="5042113" y="4572000"/>
                </a:lnTo>
                <a:lnTo>
                  <a:pt x="5069534" y="4533900"/>
                </a:lnTo>
                <a:lnTo>
                  <a:pt x="5096403" y="4495800"/>
                </a:lnTo>
                <a:lnTo>
                  <a:pt x="5122715" y="4457700"/>
                </a:lnTo>
                <a:lnTo>
                  <a:pt x="5148463" y="4419600"/>
                </a:lnTo>
                <a:lnTo>
                  <a:pt x="5173641" y="4381500"/>
                </a:lnTo>
                <a:lnTo>
                  <a:pt x="5198241" y="4343400"/>
                </a:lnTo>
                <a:lnTo>
                  <a:pt x="5222259" y="4305300"/>
                </a:lnTo>
                <a:lnTo>
                  <a:pt x="5245687" y="4267200"/>
                </a:lnTo>
                <a:lnTo>
                  <a:pt x="5268520" y="4229100"/>
                </a:lnTo>
                <a:lnTo>
                  <a:pt x="5290750" y="4191000"/>
                </a:lnTo>
                <a:lnTo>
                  <a:pt x="5312371" y="4152900"/>
                </a:lnTo>
                <a:lnTo>
                  <a:pt x="5333378" y="4114800"/>
                </a:lnTo>
                <a:lnTo>
                  <a:pt x="5353763" y="4076700"/>
                </a:lnTo>
                <a:lnTo>
                  <a:pt x="5373520" y="4038600"/>
                </a:lnTo>
                <a:lnTo>
                  <a:pt x="5392644" y="3987800"/>
                </a:lnTo>
                <a:lnTo>
                  <a:pt x="5411127" y="3949700"/>
                </a:lnTo>
                <a:lnTo>
                  <a:pt x="5428963" y="3911600"/>
                </a:lnTo>
                <a:lnTo>
                  <a:pt x="5446146" y="3873500"/>
                </a:lnTo>
                <a:lnTo>
                  <a:pt x="5462669" y="3822700"/>
                </a:lnTo>
                <a:lnTo>
                  <a:pt x="5478527" y="3784600"/>
                </a:lnTo>
                <a:lnTo>
                  <a:pt x="5493712" y="3746500"/>
                </a:lnTo>
                <a:lnTo>
                  <a:pt x="5508218" y="3695700"/>
                </a:lnTo>
                <a:lnTo>
                  <a:pt x="5522040" y="3657600"/>
                </a:lnTo>
                <a:lnTo>
                  <a:pt x="5535170" y="3606800"/>
                </a:lnTo>
                <a:lnTo>
                  <a:pt x="5547602" y="3568700"/>
                </a:lnTo>
                <a:lnTo>
                  <a:pt x="5559331" y="3517900"/>
                </a:lnTo>
                <a:lnTo>
                  <a:pt x="5570348" y="3479800"/>
                </a:lnTo>
                <a:lnTo>
                  <a:pt x="5580649" y="3429000"/>
                </a:lnTo>
                <a:lnTo>
                  <a:pt x="5590227" y="3390900"/>
                </a:lnTo>
                <a:lnTo>
                  <a:pt x="5599075" y="3340100"/>
                </a:lnTo>
                <a:lnTo>
                  <a:pt x="5607187" y="3289300"/>
                </a:lnTo>
                <a:lnTo>
                  <a:pt x="5614557" y="3251200"/>
                </a:lnTo>
                <a:lnTo>
                  <a:pt x="5621177" y="3200400"/>
                </a:lnTo>
                <a:lnTo>
                  <a:pt x="5627043" y="3149600"/>
                </a:lnTo>
                <a:lnTo>
                  <a:pt x="5632148" y="3111500"/>
                </a:lnTo>
                <a:lnTo>
                  <a:pt x="5636484" y="3060700"/>
                </a:lnTo>
                <a:lnTo>
                  <a:pt x="5640047" y="3009900"/>
                </a:lnTo>
                <a:lnTo>
                  <a:pt x="5642829" y="2971800"/>
                </a:lnTo>
                <a:lnTo>
                  <a:pt x="5644824" y="2921000"/>
                </a:lnTo>
                <a:lnTo>
                  <a:pt x="5646025" y="2870200"/>
                </a:lnTo>
                <a:lnTo>
                  <a:pt x="5646427" y="2819400"/>
                </a:lnTo>
                <a:lnTo>
                  <a:pt x="5646025" y="2768600"/>
                </a:lnTo>
                <a:lnTo>
                  <a:pt x="5644824" y="2730500"/>
                </a:lnTo>
                <a:lnTo>
                  <a:pt x="5642829" y="2679700"/>
                </a:lnTo>
                <a:lnTo>
                  <a:pt x="5640047" y="2628900"/>
                </a:lnTo>
                <a:lnTo>
                  <a:pt x="5636484" y="2578100"/>
                </a:lnTo>
                <a:lnTo>
                  <a:pt x="5632148" y="2540000"/>
                </a:lnTo>
                <a:lnTo>
                  <a:pt x="5627043" y="2489200"/>
                </a:lnTo>
                <a:lnTo>
                  <a:pt x="5621177" y="2438400"/>
                </a:lnTo>
                <a:lnTo>
                  <a:pt x="5614557" y="2400300"/>
                </a:lnTo>
                <a:lnTo>
                  <a:pt x="5607187" y="2349500"/>
                </a:lnTo>
                <a:lnTo>
                  <a:pt x="5599075" y="2298700"/>
                </a:lnTo>
                <a:lnTo>
                  <a:pt x="5590227" y="2260600"/>
                </a:lnTo>
                <a:lnTo>
                  <a:pt x="5580649" y="2209800"/>
                </a:lnTo>
                <a:lnTo>
                  <a:pt x="5570348" y="2171700"/>
                </a:lnTo>
                <a:lnTo>
                  <a:pt x="5559331" y="2120900"/>
                </a:lnTo>
                <a:lnTo>
                  <a:pt x="5547602" y="2082800"/>
                </a:lnTo>
                <a:lnTo>
                  <a:pt x="5535170" y="2032000"/>
                </a:lnTo>
                <a:lnTo>
                  <a:pt x="5522040" y="1993900"/>
                </a:lnTo>
                <a:lnTo>
                  <a:pt x="5508218" y="1943100"/>
                </a:lnTo>
                <a:lnTo>
                  <a:pt x="5493712" y="1905000"/>
                </a:lnTo>
                <a:lnTo>
                  <a:pt x="5478527" y="1866900"/>
                </a:lnTo>
                <a:lnTo>
                  <a:pt x="5462669" y="1816100"/>
                </a:lnTo>
                <a:lnTo>
                  <a:pt x="5446146" y="1778000"/>
                </a:lnTo>
                <a:lnTo>
                  <a:pt x="5428963" y="1727200"/>
                </a:lnTo>
                <a:lnTo>
                  <a:pt x="5411127" y="1689100"/>
                </a:lnTo>
                <a:lnTo>
                  <a:pt x="5392644" y="1651000"/>
                </a:lnTo>
                <a:lnTo>
                  <a:pt x="5373520" y="1612900"/>
                </a:lnTo>
                <a:lnTo>
                  <a:pt x="5353763" y="1574800"/>
                </a:lnTo>
                <a:lnTo>
                  <a:pt x="5333378" y="1524000"/>
                </a:lnTo>
                <a:lnTo>
                  <a:pt x="5312371" y="1485900"/>
                </a:lnTo>
                <a:lnTo>
                  <a:pt x="5290750" y="1447800"/>
                </a:lnTo>
                <a:lnTo>
                  <a:pt x="5268520" y="1409700"/>
                </a:lnTo>
                <a:lnTo>
                  <a:pt x="5245687" y="1371600"/>
                </a:lnTo>
                <a:lnTo>
                  <a:pt x="5222259" y="1333500"/>
                </a:lnTo>
                <a:lnTo>
                  <a:pt x="5198241" y="1295400"/>
                </a:lnTo>
                <a:lnTo>
                  <a:pt x="5173641" y="1257300"/>
                </a:lnTo>
                <a:lnTo>
                  <a:pt x="5148463" y="1219200"/>
                </a:lnTo>
                <a:lnTo>
                  <a:pt x="5122715" y="1181100"/>
                </a:lnTo>
                <a:lnTo>
                  <a:pt x="5096403" y="1143000"/>
                </a:lnTo>
                <a:lnTo>
                  <a:pt x="5069534" y="1117600"/>
                </a:lnTo>
                <a:lnTo>
                  <a:pt x="5042113" y="1079500"/>
                </a:lnTo>
                <a:lnTo>
                  <a:pt x="5014147" y="1041400"/>
                </a:lnTo>
                <a:lnTo>
                  <a:pt x="4985642" y="1003300"/>
                </a:lnTo>
                <a:lnTo>
                  <a:pt x="4956606" y="977900"/>
                </a:lnTo>
                <a:lnTo>
                  <a:pt x="4927044" y="939800"/>
                </a:lnTo>
                <a:lnTo>
                  <a:pt x="4896962" y="901700"/>
                </a:lnTo>
                <a:lnTo>
                  <a:pt x="4866367" y="876300"/>
                </a:lnTo>
                <a:lnTo>
                  <a:pt x="4835265" y="838200"/>
                </a:lnTo>
                <a:lnTo>
                  <a:pt x="4803664" y="812800"/>
                </a:lnTo>
                <a:lnTo>
                  <a:pt x="4771568" y="774700"/>
                </a:lnTo>
                <a:lnTo>
                  <a:pt x="4738984" y="749300"/>
                </a:lnTo>
                <a:lnTo>
                  <a:pt x="4705920" y="723900"/>
                </a:lnTo>
                <a:lnTo>
                  <a:pt x="4672380" y="685800"/>
                </a:lnTo>
                <a:lnTo>
                  <a:pt x="4638372" y="660400"/>
                </a:lnTo>
                <a:lnTo>
                  <a:pt x="4603902" y="635000"/>
                </a:lnTo>
                <a:lnTo>
                  <a:pt x="4568976" y="596900"/>
                </a:lnTo>
                <a:lnTo>
                  <a:pt x="4497783" y="546100"/>
                </a:lnTo>
                <a:lnTo>
                  <a:pt x="4424843" y="495300"/>
                </a:lnTo>
                <a:lnTo>
                  <a:pt x="4350207" y="444500"/>
                </a:lnTo>
                <a:lnTo>
                  <a:pt x="4273926" y="393700"/>
                </a:lnTo>
                <a:lnTo>
                  <a:pt x="4235185" y="381000"/>
                </a:lnTo>
                <a:lnTo>
                  <a:pt x="4156534" y="330200"/>
                </a:lnTo>
                <a:lnTo>
                  <a:pt x="4116636" y="317500"/>
                </a:lnTo>
                <a:lnTo>
                  <a:pt x="4035727" y="266700"/>
                </a:lnTo>
                <a:lnTo>
                  <a:pt x="3994729" y="254000"/>
                </a:lnTo>
                <a:lnTo>
                  <a:pt x="3953377" y="228600"/>
                </a:lnTo>
                <a:lnTo>
                  <a:pt x="3869638" y="203200"/>
                </a:lnTo>
                <a:lnTo>
                  <a:pt x="3827263" y="177800"/>
                </a:lnTo>
                <a:lnTo>
                  <a:pt x="3386503" y="50800"/>
                </a:lnTo>
                <a:close/>
              </a:path>
              <a:path w="5647055" h="5638800">
                <a:moveTo>
                  <a:pt x="3248824" y="25400"/>
                </a:moveTo>
                <a:lnTo>
                  <a:pt x="2397603" y="25400"/>
                </a:lnTo>
                <a:lnTo>
                  <a:pt x="2305560" y="50800"/>
                </a:lnTo>
                <a:lnTo>
                  <a:pt x="3340866" y="50800"/>
                </a:lnTo>
                <a:lnTo>
                  <a:pt x="3248824" y="25400"/>
                </a:lnTo>
                <a:close/>
              </a:path>
              <a:path w="5647055" h="5638800">
                <a:moveTo>
                  <a:pt x="3155799" y="12700"/>
                </a:moveTo>
                <a:lnTo>
                  <a:pt x="2490627" y="12700"/>
                </a:lnTo>
                <a:lnTo>
                  <a:pt x="2443995" y="25400"/>
                </a:lnTo>
                <a:lnTo>
                  <a:pt x="3202431" y="25400"/>
                </a:lnTo>
                <a:lnTo>
                  <a:pt x="3155799" y="12700"/>
                </a:lnTo>
                <a:close/>
              </a:path>
              <a:path w="5647055" h="5638800">
                <a:moveTo>
                  <a:pt x="3014532" y="0"/>
                </a:moveTo>
                <a:lnTo>
                  <a:pt x="2631894" y="0"/>
                </a:lnTo>
                <a:lnTo>
                  <a:pt x="2584583" y="12700"/>
                </a:lnTo>
                <a:lnTo>
                  <a:pt x="3061843" y="12700"/>
                </a:lnTo>
                <a:lnTo>
                  <a:pt x="3014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2036" y="2736706"/>
            <a:ext cx="582930" cy="132080"/>
          </a:xfrm>
          <a:custGeom>
            <a:avLst/>
            <a:gdLst/>
            <a:ahLst/>
            <a:cxnLst/>
            <a:rect l="l" t="t" r="r" b="b"/>
            <a:pathLst>
              <a:path w="582929" h="132080">
                <a:moveTo>
                  <a:pt x="291401" y="0"/>
                </a:moveTo>
                <a:lnTo>
                  <a:pt x="224586" y="3434"/>
                </a:lnTo>
                <a:lnTo>
                  <a:pt x="163251" y="13240"/>
                </a:lnTo>
                <a:lnTo>
                  <a:pt x="109145" y="28674"/>
                </a:lnTo>
                <a:lnTo>
                  <a:pt x="64018" y="48992"/>
                </a:lnTo>
                <a:lnTo>
                  <a:pt x="29618" y="73451"/>
                </a:lnTo>
                <a:lnTo>
                  <a:pt x="0" y="131813"/>
                </a:lnTo>
                <a:lnTo>
                  <a:pt x="582820" y="131813"/>
                </a:lnTo>
                <a:lnTo>
                  <a:pt x="553202" y="73451"/>
                </a:lnTo>
                <a:lnTo>
                  <a:pt x="518802" y="48992"/>
                </a:lnTo>
                <a:lnTo>
                  <a:pt x="473673" y="28674"/>
                </a:lnTo>
                <a:lnTo>
                  <a:pt x="419564" y="13240"/>
                </a:lnTo>
                <a:lnTo>
                  <a:pt x="358224" y="3434"/>
                </a:lnTo>
                <a:lnTo>
                  <a:pt x="291401" y="0"/>
                </a:lnTo>
                <a:close/>
              </a:path>
            </a:pathLst>
          </a:custGeom>
          <a:solidFill>
            <a:srgbClr val="FFBD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3878" y="2636896"/>
            <a:ext cx="215900" cy="126364"/>
          </a:xfrm>
          <a:custGeom>
            <a:avLst/>
            <a:gdLst/>
            <a:ahLst/>
            <a:cxnLst/>
            <a:rect l="l" t="t" r="r" b="b"/>
            <a:pathLst>
              <a:path w="215900" h="126364">
                <a:moveTo>
                  <a:pt x="215827" y="126338"/>
                </a:moveTo>
                <a:lnTo>
                  <a:pt x="0" y="126338"/>
                </a:lnTo>
                <a:lnTo>
                  <a:pt x="0" y="0"/>
                </a:lnTo>
                <a:lnTo>
                  <a:pt x="215827" y="0"/>
                </a:lnTo>
                <a:lnTo>
                  <a:pt x="215827" y="126338"/>
                </a:lnTo>
                <a:close/>
              </a:path>
            </a:pathLst>
          </a:custGeom>
          <a:solidFill>
            <a:srgbClr val="FFBD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1475" y="1679677"/>
            <a:ext cx="721360" cy="1009015"/>
          </a:xfrm>
          <a:custGeom>
            <a:avLst/>
            <a:gdLst/>
            <a:ahLst/>
            <a:cxnLst/>
            <a:rect l="l" t="t" r="r" b="b"/>
            <a:pathLst>
              <a:path w="721360" h="1009014">
                <a:moveTo>
                  <a:pt x="652233" y="0"/>
                </a:moveTo>
                <a:lnTo>
                  <a:pt x="0" y="961660"/>
                </a:lnTo>
                <a:lnTo>
                  <a:pt x="68922" y="1008432"/>
                </a:lnTo>
                <a:lnTo>
                  <a:pt x="721166" y="46709"/>
                </a:lnTo>
                <a:lnTo>
                  <a:pt x="652233" y="0"/>
                </a:lnTo>
                <a:close/>
              </a:path>
            </a:pathLst>
          </a:custGeom>
          <a:solidFill>
            <a:srgbClr val="FFBD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6236" y="1697799"/>
            <a:ext cx="911860" cy="981710"/>
          </a:xfrm>
          <a:custGeom>
            <a:avLst/>
            <a:gdLst/>
            <a:ahLst/>
            <a:cxnLst/>
            <a:rect l="l" t="t" r="r" b="b"/>
            <a:pathLst>
              <a:path w="911860" h="981710">
                <a:moveTo>
                  <a:pt x="41126" y="693781"/>
                </a:moveTo>
                <a:lnTo>
                  <a:pt x="0" y="754444"/>
                </a:lnTo>
                <a:lnTo>
                  <a:pt x="28408" y="793963"/>
                </a:lnTo>
                <a:lnTo>
                  <a:pt x="60459" y="830459"/>
                </a:lnTo>
                <a:lnTo>
                  <a:pt x="95886" y="863666"/>
                </a:lnTo>
                <a:lnTo>
                  <a:pt x="134425" y="893316"/>
                </a:lnTo>
                <a:lnTo>
                  <a:pt x="175808" y="919140"/>
                </a:lnTo>
                <a:lnTo>
                  <a:pt x="219771" y="940869"/>
                </a:lnTo>
                <a:lnTo>
                  <a:pt x="266049" y="958237"/>
                </a:lnTo>
                <a:lnTo>
                  <a:pt x="314374" y="970974"/>
                </a:lnTo>
                <a:lnTo>
                  <a:pt x="364483" y="978813"/>
                </a:lnTo>
                <a:lnTo>
                  <a:pt x="416109" y="981486"/>
                </a:lnTo>
                <a:lnTo>
                  <a:pt x="463752" y="979214"/>
                </a:lnTo>
                <a:lnTo>
                  <a:pt x="510128" y="972537"/>
                </a:lnTo>
                <a:lnTo>
                  <a:pt x="555029" y="961665"/>
                </a:lnTo>
                <a:lnTo>
                  <a:pt x="598244" y="946807"/>
                </a:lnTo>
                <a:lnTo>
                  <a:pt x="639565" y="928171"/>
                </a:lnTo>
                <a:lnTo>
                  <a:pt x="663056" y="914872"/>
                </a:lnTo>
                <a:lnTo>
                  <a:pt x="416109" y="914872"/>
                </a:lnTo>
                <a:lnTo>
                  <a:pt x="363223" y="911627"/>
                </a:lnTo>
                <a:lnTo>
                  <a:pt x="312243" y="902149"/>
                </a:lnTo>
                <a:lnTo>
                  <a:pt x="263555" y="886825"/>
                </a:lnTo>
                <a:lnTo>
                  <a:pt x="217544" y="866042"/>
                </a:lnTo>
                <a:lnTo>
                  <a:pt x="174595" y="840187"/>
                </a:lnTo>
                <a:lnTo>
                  <a:pt x="135093" y="809647"/>
                </a:lnTo>
                <a:lnTo>
                  <a:pt x="99424" y="774808"/>
                </a:lnTo>
                <a:lnTo>
                  <a:pt x="67973" y="736057"/>
                </a:lnTo>
                <a:lnTo>
                  <a:pt x="41126" y="693781"/>
                </a:lnTo>
                <a:close/>
              </a:path>
              <a:path w="911860" h="981710">
                <a:moveTo>
                  <a:pt x="511667" y="0"/>
                </a:moveTo>
                <a:lnTo>
                  <a:pt x="470408" y="60836"/>
                </a:lnTo>
                <a:lnTo>
                  <a:pt x="518175" y="69693"/>
                </a:lnTo>
                <a:lnTo>
                  <a:pt x="563948" y="83688"/>
                </a:lnTo>
                <a:lnTo>
                  <a:pt x="607408" y="102503"/>
                </a:lnTo>
                <a:lnTo>
                  <a:pt x="648239" y="125822"/>
                </a:lnTo>
                <a:lnTo>
                  <a:pt x="686121" y="153328"/>
                </a:lnTo>
                <a:lnTo>
                  <a:pt x="720737" y="184705"/>
                </a:lnTo>
                <a:lnTo>
                  <a:pt x="751769" y="219634"/>
                </a:lnTo>
                <a:lnTo>
                  <a:pt x="778900" y="257800"/>
                </a:lnTo>
                <a:lnTo>
                  <a:pt x="801810" y="298886"/>
                </a:lnTo>
                <a:lnTo>
                  <a:pt x="820183" y="342574"/>
                </a:lnTo>
                <a:lnTo>
                  <a:pt x="833700" y="388548"/>
                </a:lnTo>
                <a:lnTo>
                  <a:pt x="842043" y="436492"/>
                </a:lnTo>
                <a:lnTo>
                  <a:pt x="844895" y="486087"/>
                </a:lnTo>
                <a:lnTo>
                  <a:pt x="842374" y="532740"/>
                </a:lnTo>
                <a:lnTo>
                  <a:pt x="834986" y="577954"/>
                </a:lnTo>
                <a:lnTo>
                  <a:pt x="822996" y="621467"/>
                </a:lnTo>
                <a:lnTo>
                  <a:pt x="806668" y="663013"/>
                </a:lnTo>
                <a:lnTo>
                  <a:pt x="786264" y="702330"/>
                </a:lnTo>
                <a:lnTo>
                  <a:pt x="762048" y="739154"/>
                </a:lnTo>
                <a:lnTo>
                  <a:pt x="734285" y="773220"/>
                </a:lnTo>
                <a:lnTo>
                  <a:pt x="703238" y="804267"/>
                </a:lnTo>
                <a:lnTo>
                  <a:pt x="669170" y="832029"/>
                </a:lnTo>
                <a:lnTo>
                  <a:pt x="632346" y="856244"/>
                </a:lnTo>
                <a:lnTo>
                  <a:pt x="593029" y="876647"/>
                </a:lnTo>
                <a:lnTo>
                  <a:pt x="551484" y="892975"/>
                </a:lnTo>
                <a:lnTo>
                  <a:pt x="507972" y="904964"/>
                </a:lnTo>
                <a:lnTo>
                  <a:pt x="462759" y="912351"/>
                </a:lnTo>
                <a:lnTo>
                  <a:pt x="416109" y="914872"/>
                </a:lnTo>
                <a:lnTo>
                  <a:pt x="663056" y="914872"/>
                </a:lnTo>
                <a:lnTo>
                  <a:pt x="715688" y="880406"/>
                </a:lnTo>
                <a:lnTo>
                  <a:pt x="750071" y="851694"/>
                </a:lnTo>
                <a:lnTo>
                  <a:pt x="781723" y="820043"/>
                </a:lnTo>
                <a:lnTo>
                  <a:pt x="810435" y="785660"/>
                </a:lnTo>
                <a:lnTo>
                  <a:pt x="835997" y="748756"/>
                </a:lnTo>
                <a:lnTo>
                  <a:pt x="858200" y="709539"/>
                </a:lnTo>
                <a:lnTo>
                  <a:pt x="876836" y="668218"/>
                </a:lnTo>
                <a:lnTo>
                  <a:pt x="891694" y="625004"/>
                </a:lnTo>
                <a:lnTo>
                  <a:pt x="902567" y="580104"/>
                </a:lnTo>
                <a:lnTo>
                  <a:pt x="909243" y="533729"/>
                </a:lnTo>
                <a:lnTo>
                  <a:pt x="911515" y="486087"/>
                </a:lnTo>
                <a:lnTo>
                  <a:pt x="909253" y="438548"/>
                </a:lnTo>
                <a:lnTo>
                  <a:pt x="902605" y="392273"/>
                </a:lnTo>
                <a:lnTo>
                  <a:pt x="891778" y="347468"/>
                </a:lnTo>
                <a:lnTo>
                  <a:pt x="876982" y="304342"/>
                </a:lnTo>
                <a:lnTo>
                  <a:pt x="858423" y="263101"/>
                </a:lnTo>
                <a:lnTo>
                  <a:pt x="836310" y="223952"/>
                </a:lnTo>
                <a:lnTo>
                  <a:pt x="810851" y="187104"/>
                </a:lnTo>
                <a:lnTo>
                  <a:pt x="782253" y="152763"/>
                </a:lnTo>
                <a:lnTo>
                  <a:pt x="750726" y="121137"/>
                </a:lnTo>
                <a:lnTo>
                  <a:pt x="716476" y="92432"/>
                </a:lnTo>
                <a:lnTo>
                  <a:pt x="679711" y="66858"/>
                </a:lnTo>
                <a:lnTo>
                  <a:pt x="640640" y="44620"/>
                </a:lnTo>
                <a:lnTo>
                  <a:pt x="599470" y="25926"/>
                </a:lnTo>
                <a:lnTo>
                  <a:pt x="556410" y="10983"/>
                </a:lnTo>
                <a:lnTo>
                  <a:pt x="511667" y="0"/>
                </a:lnTo>
                <a:close/>
              </a:path>
            </a:pathLst>
          </a:custGeom>
          <a:solidFill>
            <a:srgbClr val="FFBD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82641" y="1834168"/>
            <a:ext cx="699770" cy="699770"/>
          </a:xfrm>
          <a:custGeom>
            <a:avLst/>
            <a:gdLst/>
            <a:ahLst/>
            <a:cxnLst/>
            <a:rect l="l" t="t" r="r" b="b"/>
            <a:pathLst>
              <a:path w="699770" h="699769">
                <a:moveTo>
                  <a:pt x="349703" y="0"/>
                </a:moveTo>
                <a:lnTo>
                  <a:pt x="302252" y="3192"/>
                </a:lnTo>
                <a:lnTo>
                  <a:pt x="256740" y="12492"/>
                </a:lnTo>
                <a:lnTo>
                  <a:pt x="213585" y="27482"/>
                </a:lnTo>
                <a:lnTo>
                  <a:pt x="173204" y="47746"/>
                </a:lnTo>
                <a:lnTo>
                  <a:pt x="136013" y="72868"/>
                </a:lnTo>
                <a:lnTo>
                  <a:pt x="102428" y="102430"/>
                </a:lnTo>
                <a:lnTo>
                  <a:pt x="72867" y="136016"/>
                </a:lnTo>
                <a:lnTo>
                  <a:pt x="47746" y="173208"/>
                </a:lnTo>
                <a:lnTo>
                  <a:pt x="27482" y="213592"/>
                </a:lnTo>
                <a:lnTo>
                  <a:pt x="12492" y="256749"/>
                </a:lnTo>
                <a:lnTo>
                  <a:pt x="3192" y="302263"/>
                </a:lnTo>
                <a:lnTo>
                  <a:pt x="0" y="349718"/>
                </a:lnTo>
                <a:lnTo>
                  <a:pt x="3192" y="397170"/>
                </a:lnTo>
                <a:lnTo>
                  <a:pt x="12492" y="442681"/>
                </a:lnTo>
                <a:lnTo>
                  <a:pt x="27482" y="485835"/>
                </a:lnTo>
                <a:lnTo>
                  <a:pt x="47746" y="526214"/>
                </a:lnTo>
                <a:lnTo>
                  <a:pt x="72867" y="563403"/>
                </a:lnTo>
                <a:lnTo>
                  <a:pt x="102428" y="596985"/>
                </a:lnTo>
                <a:lnTo>
                  <a:pt x="136013" y="626543"/>
                </a:lnTo>
                <a:lnTo>
                  <a:pt x="173204" y="651661"/>
                </a:lnTo>
                <a:lnTo>
                  <a:pt x="213585" y="671922"/>
                </a:lnTo>
                <a:lnTo>
                  <a:pt x="256740" y="686910"/>
                </a:lnTo>
                <a:lnTo>
                  <a:pt x="302252" y="696208"/>
                </a:lnTo>
                <a:lnTo>
                  <a:pt x="349703" y="699400"/>
                </a:lnTo>
                <a:lnTo>
                  <a:pt x="397151" y="696208"/>
                </a:lnTo>
                <a:lnTo>
                  <a:pt x="442659" y="686910"/>
                </a:lnTo>
                <a:lnTo>
                  <a:pt x="485812" y="671922"/>
                </a:lnTo>
                <a:lnTo>
                  <a:pt x="526191" y="651661"/>
                </a:lnTo>
                <a:lnTo>
                  <a:pt x="563381" y="626543"/>
                </a:lnTo>
                <a:lnTo>
                  <a:pt x="596964" y="596985"/>
                </a:lnTo>
                <a:lnTo>
                  <a:pt x="626525" y="563403"/>
                </a:lnTo>
                <a:lnTo>
                  <a:pt x="651645" y="526214"/>
                </a:lnTo>
                <a:lnTo>
                  <a:pt x="671908" y="485835"/>
                </a:lnTo>
                <a:lnTo>
                  <a:pt x="686898" y="442681"/>
                </a:lnTo>
                <a:lnTo>
                  <a:pt x="696197" y="397170"/>
                </a:lnTo>
                <a:lnTo>
                  <a:pt x="699390" y="349718"/>
                </a:lnTo>
                <a:lnTo>
                  <a:pt x="696197" y="302263"/>
                </a:lnTo>
                <a:lnTo>
                  <a:pt x="686898" y="256749"/>
                </a:lnTo>
                <a:lnTo>
                  <a:pt x="671908" y="213592"/>
                </a:lnTo>
                <a:lnTo>
                  <a:pt x="651645" y="173208"/>
                </a:lnTo>
                <a:lnTo>
                  <a:pt x="626525" y="136016"/>
                </a:lnTo>
                <a:lnTo>
                  <a:pt x="596964" y="102430"/>
                </a:lnTo>
                <a:lnTo>
                  <a:pt x="563381" y="72868"/>
                </a:lnTo>
                <a:lnTo>
                  <a:pt x="526191" y="47746"/>
                </a:lnTo>
                <a:lnTo>
                  <a:pt x="485812" y="27482"/>
                </a:lnTo>
                <a:lnTo>
                  <a:pt x="442659" y="12492"/>
                </a:lnTo>
                <a:lnTo>
                  <a:pt x="397151" y="3192"/>
                </a:lnTo>
                <a:lnTo>
                  <a:pt x="349703" y="0"/>
                </a:lnTo>
                <a:close/>
              </a:path>
            </a:pathLst>
          </a:custGeom>
          <a:solidFill>
            <a:srgbClr val="00B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2840" y="1833609"/>
            <a:ext cx="368935" cy="482600"/>
          </a:xfrm>
          <a:custGeom>
            <a:avLst/>
            <a:gdLst/>
            <a:ahLst/>
            <a:cxnLst/>
            <a:rect l="l" t="t" r="r" b="b"/>
            <a:pathLst>
              <a:path w="368935" h="482600">
                <a:moveTo>
                  <a:pt x="324385" y="179873"/>
                </a:moveTo>
                <a:lnTo>
                  <a:pt x="135018" y="179873"/>
                </a:lnTo>
                <a:lnTo>
                  <a:pt x="186696" y="194231"/>
                </a:lnTo>
                <a:lnTo>
                  <a:pt x="203926" y="254495"/>
                </a:lnTo>
                <a:lnTo>
                  <a:pt x="218272" y="323381"/>
                </a:lnTo>
                <a:lnTo>
                  <a:pt x="214728" y="328447"/>
                </a:lnTo>
                <a:lnTo>
                  <a:pt x="207149" y="340239"/>
                </a:lnTo>
                <a:lnTo>
                  <a:pt x="200108" y="353643"/>
                </a:lnTo>
                <a:lnTo>
                  <a:pt x="198183" y="363550"/>
                </a:lnTo>
                <a:lnTo>
                  <a:pt x="205672" y="377575"/>
                </a:lnTo>
                <a:lnTo>
                  <a:pt x="219349" y="400031"/>
                </a:lnTo>
                <a:lnTo>
                  <a:pt x="232489" y="420872"/>
                </a:lnTo>
                <a:lnTo>
                  <a:pt x="238363" y="430052"/>
                </a:lnTo>
                <a:lnTo>
                  <a:pt x="261327" y="482177"/>
                </a:lnTo>
                <a:lnTo>
                  <a:pt x="318726" y="482177"/>
                </a:lnTo>
                <a:lnTo>
                  <a:pt x="351367" y="458618"/>
                </a:lnTo>
                <a:lnTo>
                  <a:pt x="358669" y="432747"/>
                </a:lnTo>
                <a:lnTo>
                  <a:pt x="364028" y="406047"/>
                </a:lnTo>
                <a:lnTo>
                  <a:pt x="367328" y="378655"/>
                </a:lnTo>
                <a:lnTo>
                  <a:pt x="368453" y="350709"/>
                </a:lnTo>
                <a:lnTo>
                  <a:pt x="365034" y="300982"/>
                </a:lnTo>
                <a:lnTo>
                  <a:pt x="355076" y="253322"/>
                </a:lnTo>
                <a:lnTo>
                  <a:pt x="339025" y="208229"/>
                </a:lnTo>
                <a:lnTo>
                  <a:pt x="324385" y="179873"/>
                </a:lnTo>
                <a:close/>
              </a:path>
              <a:path w="368935" h="482600">
                <a:moveTo>
                  <a:pt x="44917" y="0"/>
                </a:moveTo>
                <a:lnTo>
                  <a:pt x="0" y="30622"/>
                </a:lnTo>
                <a:lnTo>
                  <a:pt x="0" y="125327"/>
                </a:lnTo>
                <a:lnTo>
                  <a:pt x="25909" y="156905"/>
                </a:lnTo>
                <a:lnTo>
                  <a:pt x="71866" y="194231"/>
                </a:lnTo>
                <a:lnTo>
                  <a:pt x="135018" y="179873"/>
                </a:lnTo>
                <a:lnTo>
                  <a:pt x="324385" y="179873"/>
                </a:lnTo>
                <a:lnTo>
                  <a:pt x="290432" y="127749"/>
                </a:lnTo>
                <a:lnTo>
                  <a:pt x="258785" y="93362"/>
                </a:lnTo>
                <a:lnTo>
                  <a:pt x="222833" y="63546"/>
                </a:lnTo>
                <a:lnTo>
                  <a:pt x="183023" y="38801"/>
                </a:lnTo>
                <a:lnTo>
                  <a:pt x="139802" y="19628"/>
                </a:lnTo>
                <a:lnTo>
                  <a:pt x="93618" y="6527"/>
                </a:lnTo>
                <a:lnTo>
                  <a:pt x="44917" y="0"/>
                </a:lnTo>
                <a:close/>
              </a:path>
            </a:pathLst>
          </a:custGeom>
          <a:solidFill>
            <a:srgbClr val="008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82871" y="2073395"/>
            <a:ext cx="349250" cy="408940"/>
          </a:xfrm>
          <a:custGeom>
            <a:avLst/>
            <a:gdLst/>
            <a:ahLst/>
            <a:cxnLst/>
            <a:rect l="l" t="t" r="r" b="b"/>
            <a:pathLst>
              <a:path w="349250" h="408939">
                <a:moveTo>
                  <a:pt x="145098" y="0"/>
                </a:moveTo>
                <a:lnTo>
                  <a:pt x="103907" y="26563"/>
                </a:lnTo>
                <a:lnTo>
                  <a:pt x="24688" y="26563"/>
                </a:lnTo>
                <a:lnTo>
                  <a:pt x="5486" y="48822"/>
                </a:lnTo>
                <a:lnTo>
                  <a:pt x="3139" y="63914"/>
                </a:lnTo>
                <a:lnTo>
                  <a:pt x="1419" y="79235"/>
                </a:lnTo>
                <a:lnTo>
                  <a:pt x="360" y="94746"/>
                </a:lnTo>
                <a:lnTo>
                  <a:pt x="0" y="110407"/>
                </a:lnTo>
                <a:lnTo>
                  <a:pt x="4011" y="163500"/>
                </a:lnTo>
                <a:lnTo>
                  <a:pt x="15652" y="214092"/>
                </a:lnTo>
                <a:lnTo>
                  <a:pt x="34332" y="261593"/>
                </a:lnTo>
                <a:lnTo>
                  <a:pt x="59461" y="305409"/>
                </a:lnTo>
                <a:lnTo>
                  <a:pt x="90450" y="344947"/>
                </a:lnTo>
                <a:lnTo>
                  <a:pt x="126708" y="379616"/>
                </a:lnTo>
                <a:lnTo>
                  <a:pt x="167645" y="408823"/>
                </a:lnTo>
                <a:lnTo>
                  <a:pt x="189461" y="368599"/>
                </a:lnTo>
                <a:lnTo>
                  <a:pt x="236992" y="326616"/>
                </a:lnTo>
                <a:lnTo>
                  <a:pt x="281350" y="326616"/>
                </a:lnTo>
                <a:lnTo>
                  <a:pt x="275008" y="286592"/>
                </a:lnTo>
                <a:lnTo>
                  <a:pt x="236992" y="268710"/>
                </a:lnTo>
                <a:lnTo>
                  <a:pt x="309873" y="268710"/>
                </a:lnTo>
                <a:lnTo>
                  <a:pt x="311271" y="267134"/>
                </a:lnTo>
                <a:lnTo>
                  <a:pt x="148346" y="267134"/>
                </a:lnTo>
                <a:lnTo>
                  <a:pt x="116622" y="207596"/>
                </a:lnTo>
                <a:lnTo>
                  <a:pt x="71442" y="195169"/>
                </a:lnTo>
                <a:lnTo>
                  <a:pt x="27861" y="160249"/>
                </a:lnTo>
                <a:lnTo>
                  <a:pt x="50044" y="118960"/>
                </a:lnTo>
                <a:lnTo>
                  <a:pt x="126086" y="93422"/>
                </a:lnTo>
                <a:lnTo>
                  <a:pt x="160942" y="51857"/>
                </a:lnTo>
                <a:lnTo>
                  <a:pt x="145098" y="0"/>
                </a:lnTo>
                <a:close/>
              </a:path>
              <a:path w="349250" h="408939">
                <a:moveTo>
                  <a:pt x="183438" y="119152"/>
                </a:moveTo>
                <a:lnTo>
                  <a:pt x="161100" y="154011"/>
                </a:lnTo>
                <a:lnTo>
                  <a:pt x="148346" y="267134"/>
                </a:lnTo>
                <a:lnTo>
                  <a:pt x="311271" y="267134"/>
                </a:lnTo>
                <a:lnTo>
                  <a:pt x="349056" y="224516"/>
                </a:lnTo>
                <a:lnTo>
                  <a:pt x="277326" y="211042"/>
                </a:lnTo>
                <a:lnTo>
                  <a:pt x="277326" y="166682"/>
                </a:lnTo>
                <a:lnTo>
                  <a:pt x="239731" y="166682"/>
                </a:lnTo>
                <a:lnTo>
                  <a:pt x="183438" y="119152"/>
                </a:lnTo>
                <a:close/>
              </a:path>
              <a:path w="349250" h="408939">
                <a:moveTo>
                  <a:pt x="277326" y="147678"/>
                </a:moveTo>
                <a:lnTo>
                  <a:pt x="239731" y="166682"/>
                </a:lnTo>
                <a:lnTo>
                  <a:pt x="277326" y="166682"/>
                </a:lnTo>
                <a:lnTo>
                  <a:pt x="277326" y="147678"/>
                </a:lnTo>
                <a:close/>
              </a:path>
            </a:pathLst>
          </a:custGeom>
          <a:solidFill>
            <a:srgbClr val="008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87908" y="4420316"/>
            <a:ext cx="34702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95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1050" b="1" spc="10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Translation </a:t>
            </a:r>
            <a:r>
              <a:rPr sz="1050" b="1" spc="5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Company </a:t>
            </a:r>
            <a:r>
              <a:rPr sz="1050" b="1" spc="25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Dedicated </a:t>
            </a:r>
            <a:r>
              <a:rPr sz="1050" b="1" spc="45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050" b="1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Game</a:t>
            </a:r>
            <a:r>
              <a:rPr sz="1050" b="1" spc="105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50" b="1" dirty="0">
                <a:solidFill>
                  <a:srgbClr val="00A1E9"/>
                </a:solidFill>
                <a:latin typeface="Times New Roman" panose="02020603050405020304"/>
                <a:cs typeface="Times New Roman" panose="02020603050405020304"/>
              </a:rPr>
              <a:t>Localization</a:t>
            </a:r>
            <a:endParaRPr sz="10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52896" y="3253978"/>
            <a:ext cx="600710" cy="687070"/>
          </a:xfrm>
          <a:custGeom>
            <a:avLst/>
            <a:gdLst/>
            <a:ahLst/>
            <a:cxnLst/>
            <a:rect l="l" t="t" r="r" b="b"/>
            <a:pathLst>
              <a:path w="600710" h="687070">
                <a:moveTo>
                  <a:pt x="343123" y="0"/>
                </a:moveTo>
                <a:lnTo>
                  <a:pt x="299857" y="2480"/>
                </a:lnTo>
                <a:lnTo>
                  <a:pt x="257952" y="10133"/>
                </a:lnTo>
                <a:lnTo>
                  <a:pt x="217345" y="23275"/>
                </a:lnTo>
                <a:lnTo>
                  <a:pt x="177970" y="42224"/>
                </a:lnTo>
                <a:lnTo>
                  <a:pt x="139684" y="67173"/>
                </a:lnTo>
                <a:lnTo>
                  <a:pt x="103694" y="97448"/>
                </a:lnTo>
                <a:lnTo>
                  <a:pt x="71967" y="132161"/>
                </a:lnTo>
                <a:lnTo>
                  <a:pt x="46473" y="170423"/>
                </a:lnTo>
                <a:lnTo>
                  <a:pt x="26960" y="210773"/>
                </a:lnTo>
                <a:lnTo>
                  <a:pt x="12318" y="252530"/>
                </a:lnTo>
                <a:lnTo>
                  <a:pt x="3115" y="296073"/>
                </a:lnTo>
                <a:lnTo>
                  <a:pt x="10" y="340510"/>
                </a:lnTo>
                <a:lnTo>
                  <a:pt x="0" y="343044"/>
                </a:lnTo>
                <a:lnTo>
                  <a:pt x="2740" y="387255"/>
                </a:lnTo>
                <a:lnTo>
                  <a:pt x="11342" y="431149"/>
                </a:lnTo>
                <a:lnTo>
                  <a:pt x="25941" y="473954"/>
                </a:lnTo>
                <a:lnTo>
                  <a:pt x="46754" y="516161"/>
                </a:lnTo>
                <a:lnTo>
                  <a:pt x="76325" y="560186"/>
                </a:lnTo>
                <a:lnTo>
                  <a:pt x="107869" y="593938"/>
                </a:lnTo>
                <a:lnTo>
                  <a:pt x="141689" y="620739"/>
                </a:lnTo>
                <a:lnTo>
                  <a:pt x="178086" y="643914"/>
                </a:lnTo>
                <a:lnTo>
                  <a:pt x="217985" y="663219"/>
                </a:lnTo>
                <a:lnTo>
                  <a:pt x="260142" y="676462"/>
                </a:lnTo>
                <a:lnTo>
                  <a:pt x="301623" y="684084"/>
                </a:lnTo>
                <a:lnTo>
                  <a:pt x="339495" y="686527"/>
                </a:lnTo>
                <a:lnTo>
                  <a:pt x="389297" y="682622"/>
                </a:lnTo>
                <a:lnTo>
                  <a:pt x="434310" y="670698"/>
                </a:lnTo>
                <a:lnTo>
                  <a:pt x="474961" y="650444"/>
                </a:lnTo>
                <a:lnTo>
                  <a:pt x="511679" y="621550"/>
                </a:lnTo>
                <a:lnTo>
                  <a:pt x="549482" y="577677"/>
                </a:lnTo>
                <a:lnTo>
                  <a:pt x="574741" y="531646"/>
                </a:lnTo>
                <a:lnTo>
                  <a:pt x="585123" y="496821"/>
                </a:lnTo>
                <a:lnTo>
                  <a:pt x="339679" y="496821"/>
                </a:lnTo>
                <a:lnTo>
                  <a:pt x="320144" y="495075"/>
                </a:lnTo>
                <a:lnTo>
                  <a:pt x="270952" y="478355"/>
                </a:lnTo>
                <a:lnTo>
                  <a:pt x="226373" y="439457"/>
                </a:lnTo>
                <a:lnTo>
                  <a:pt x="198549" y="383481"/>
                </a:lnTo>
                <a:lnTo>
                  <a:pt x="194455" y="352581"/>
                </a:lnTo>
                <a:lnTo>
                  <a:pt x="196860" y="322543"/>
                </a:lnTo>
                <a:lnTo>
                  <a:pt x="216899" y="269968"/>
                </a:lnTo>
                <a:lnTo>
                  <a:pt x="260040" y="225071"/>
                </a:lnTo>
                <a:lnTo>
                  <a:pt x="328809" y="198248"/>
                </a:lnTo>
                <a:lnTo>
                  <a:pt x="369148" y="194590"/>
                </a:lnTo>
                <a:lnTo>
                  <a:pt x="494841" y="194590"/>
                </a:lnTo>
                <a:lnTo>
                  <a:pt x="600550" y="116546"/>
                </a:lnTo>
                <a:lnTo>
                  <a:pt x="550687" y="69997"/>
                </a:lnTo>
                <a:lnTo>
                  <a:pt x="499574" y="37798"/>
                </a:lnTo>
                <a:lnTo>
                  <a:pt x="450235" y="17323"/>
                </a:lnTo>
                <a:lnTo>
                  <a:pt x="405697" y="5949"/>
                </a:lnTo>
                <a:lnTo>
                  <a:pt x="368985" y="1049"/>
                </a:lnTo>
                <a:lnTo>
                  <a:pt x="343123" y="0"/>
                </a:lnTo>
                <a:close/>
              </a:path>
              <a:path w="600710" h="687070">
                <a:moveTo>
                  <a:pt x="592243" y="420502"/>
                </a:moveTo>
                <a:lnTo>
                  <a:pt x="380574" y="420502"/>
                </a:lnTo>
                <a:lnTo>
                  <a:pt x="388339" y="421556"/>
                </a:lnTo>
                <a:lnTo>
                  <a:pt x="397662" y="425252"/>
                </a:lnTo>
                <a:lnTo>
                  <a:pt x="406670" y="432390"/>
                </a:lnTo>
                <a:lnTo>
                  <a:pt x="413493" y="443772"/>
                </a:lnTo>
                <a:lnTo>
                  <a:pt x="415597" y="458357"/>
                </a:lnTo>
                <a:lnTo>
                  <a:pt x="412342" y="470792"/>
                </a:lnTo>
                <a:lnTo>
                  <a:pt x="373065" y="493335"/>
                </a:lnTo>
                <a:lnTo>
                  <a:pt x="339679" y="496821"/>
                </a:lnTo>
                <a:lnTo>
                  <a:pt x="585123" y="496821"/>
                </a:lnTo>
                <a:lnTo>
                  <a:pt x="588864" y="484271"/>
                </a:lnTo>
                <a:lnTo>
                  <a:pt x="593259" y="436370"/>
                </a:lnTo>
                <a:lnTo>
                  <a:pt x="592243" y="420502"/>
                </a:lnTo>
                <a:close/>
              </a:path>
              <a:path w="600710" h="687070">
                <a:moveTo>
                  <a:pt x="566068" y="323018"/>
                </a:moveTo>
                <a:lnTo>
                  <a:pt x="502627" y="327933"/>
                </a:lnTo>
                <a:lnTo>
                  <a:pt x="342919" y="343044"/>
                </a:lnTo>
                <a:lnTo>
                  <a:pt x="343111" y="354125"/>
                </a:lnTo>
                <a:lnTo>
                  <a:pt x="343655" y="381964"/>
                </a:lnTo>
                <a:lnTo>
                  <a:pt x="344500" y="418453"/>
                </a:lnTo>
                <a:lnTo>
                  <a:pt x="345597" y="455486"/>
                </a:lnTo>
                <a:lnTo>
                  <a:pt x="350158" y="437543"/>
                </a:lnTo>
                <a:lnTo>
                  <a:pt x="360674" y="426903"/>
                </a:lnTo>
                <a:lnTo>
                  <a:pt x="372396" y="421809"/>
                </a:lnTo>
                <a:lnTo>
                  <a:pt x="380574" y="420502"/>
                </a:lnTo>
                <a:lnTo>
                  <a:pt x="592243" y="420502"/>
                </a:lnTo>
                <a:lnTo>
                  <a:pt x="590993" y="400980"/>
                </a:lnTo>
                <a:lnTo>
                  <a:pt x="584950" y="372343"/>
                </a:lnTo>
                <a:lnTo>
                  <a:pt x="576264" y="347381"/>
                </a:lnTo>
                <a:lnTo>
                  <a:pt x="566068" y="323018"/>
                </a:lnTo>
                <a:close/>
              </a:path>
              <a:path w="600710" h="687070">
                <a:moveTo>
                  <a:pt x="494841" y="194590"/>
                </a:moveTo>
                <a:lnTo>
                  <a:pt x="369148" y="194590"/>
                </a:lnTo>
                <a:lnTo>
                  <a:pt x="393551" y="196872"/>
                </a:lnTo>
                <a:lnTo>
                  <a:pt x="420382" y="202528"/>
                </a:lnTo>
                <a:lnTo>
                  <a:pt x="445235" y="209963"/>
                </a:lnTo>
                <a:lnTo>
                  <a:pt x="463702" y="217580"/>
                </a:lnTo>
                <a:lnTo>
                  <a:pt x="494841" y="19459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2817" y="3253748"/>
            <a:ext cx="606215" cy="609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10058" y="343319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183" y="0"/>
                </a:moveTo>
                <a:lnTo>
                  <a:pt x="7546" y="0"/>
                </a:lnTo>
                <a:lnTo>
                  <a:pt x="0" y="7552"/>
                </a:lnTo>
                <a:lnTo>
                  <a:pt x="0" y="26186"/>
                </a:lnTo>
                <a:lnTo>
                  <a:pt x="7546" y="33738"/>
                </a:lnTo>
                <a:lnTo>
                  <a:pt x="26183" y="33738"/>
                </a:lnTo>
                <a:lnTo>
                  <a:pt x="33728" y="26186"/>
                </a:lnTo>
                <a:lnTo>
                  <a:pt x="33728" y="7552"/>
                </a:lnTo>
                <a:lnTo>
                  <a:pt x="2618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7840" y="340693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182" y="0"/>
                </a:moveTo>
                <a:lnTo>
                  <a:pt x="7566" y="0"/>
                </a:lnTo>
                <a:lnTo>
                  <a:pt x="0" y="7541"/>
                </a:lnTo>
                <a:lnTo>
                  <a:pt x="0" y="26182"/>
                </a:lnTo>
                <a:lnTo>
                  <a:pt x="7566" y="33724"/>
                </a:lnTo>
                <a:lnTo>
                  <a:pt x="26182" y="33724"/>
                </a:lnTo>
                <a:lnTo>
                  <a:pt x="33742" y="26182"/>
                </a:lnTo>
                <a:lnTo>
                  <a:pt x="33742" y="7541"/>
                </a:lnTo>
                <a:lnTo>
                  <a:pt x="26182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7640" y="346657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200" y="0"/>
                </a:moveTo>
                <a:lnTo>
                  <a:pt x="7548" y="0"/>
                </a:lnTo>
                <a:lnTo>
                  <a:pt x="0" y="7560"/>
                </a:lnTo>
                <a:lnTo>
                  <a:pt x="0" y="26236"/>
                </a:lnTo>
                <a:lnTo>
                  <a:pt x="7548" y="33793"/>
                </a:lnTo>
                <a:lnTo>
                  <a:pt x="26200" y="33793"/>
                </a:lnTo>
                <a:lnTo>
                  <a:pt x="33735" y="26236"/>
                </a:lnTo>
                <a:lnTo>
                  <a:pt x="33735" y="7560"/>
                </a:lnTo>
                <a:lnTo>
                  <a:pt x="26200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9673" y="3531334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185" y="0"/>
                </a:moveTo>
                <a:lnTo>
                  <a:pt x="3510" y="0"/>
                </a:lnTo>
                <a:lnTo>
                  <a:pt x="0" y="3510"/>
                </a:lnTo>
                <a:lnTo>
                  <a:pt x="0" y="12203"/>
                </a:lnTo>
                <a:lnTo>
                  <a:pt x="3510" y="15717"/>
                </a:lnTo>
                <a:lnTo>
                  <a:pt x="12185" y="15717"/>
                </a:lnTo>
                <a:lnTo>
                  <a:pt x="15692" y="12203"/>
                </a:lnTo>
                <a:lnTo>
                  <a:pt x="15692" y="3510"/>
                </a:lnTo>
                <a:lnTo>
                  <a:pt x="1218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6793" y="3507764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183" y="0"/>
                </a:moveTo>
                <a:lnTo>
                  <a:pt x="3542" y="0"/>
                </a:lnTo>
                <a:lnTo>
                  <a:pt x="0" y="3506"/>
                </a:lnTo>
                <a:lnTo>
                  <a:pt x="0" y="12200"/>
                </a:lnTo>
                <a:lnTo>
                  <a:pt x="3542" y="15703"/>
                </a:lnTo>
                <a:lnTo>
                  <a:pt x="12185" y="15703"/>
                </a:lnTo>
                <a:lnTo>
                  <a:pt x="15699" y="12200"/>
                </a:lnTo>
                <a:lnTo>
                  <a:pt x="15699" y="3506"/>
                </a:lnTo>
                <a:lnTo>
                  <a:pt x="1218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78789" y="352570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5623" y="0"/>
                </a:moveTo>
                <a:lnTo>
                  <a:pt x="2520" y="2"/>
                </a:lnTo>
                <a:lnTo>
                  <a:pt x="0" y="2512"/>
                </a:lnTo>
                <a:lnTo>
                  <a:pt x="0" y="8743"/>
                </a:lnTo>
                <a:lnTo>
                  <a:pt x="2523" y="11253"/>
                </a:lnTo>
                <a:lnTo>
                  <a:pt x="8733" y="11253"/>
                </a:lnTo>
                <a:lnTo>
                  <a:pt x="11225" y="8743"/>
                </a:lnTo>
                <a:lnTo>
                  <a:pt x="11225" y="2512"/>
                </a:lnTo>
                <a:lnTo>
                  <a:pt x="8733" y="2"/>
                </a:lnTo>
                <a:lnTo>
                  <a:pt x="562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45590" y="3553426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737" y="0"/>
                </a:moveTo>
                <a:lnTo>
                  <a:pt x="2542" y="0"/>
                </a:lnTo>
                <a:lnTo>
                  <a:pt x="0" y="2513"/>
                </a:lnTo>
                <a:lnTo>
                  <a:pt x="0" y="8733"/>
                </a:lnTo>
                <a:lnTo>
                  <a:pt x="2542" y="11247"/>
                </a:lnTo>
                <a:lnTo>
                  <a:pt x="8737" y="11247"/>
                </a:lnTo>
                <a:lnTo>
                  <a:pt x="11253" y="8733"/>
                </a:lnTo>
                <a:lnTo>
                  <a:pt x="11253" y="2513"/>
                </a:lnTo>
                <a:lnTo>
                  <a:pt x="873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9430" y="3490121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11" y="0"/>
                </a:moveTo>
                <a:lnTo>
                  <a:pt x="3514" y="0"/>
                </a:lnTo>
                <a:lnTo>
                  <a:pt x="0" y="3495"/>
                </a:lnTo>
                <a:lnTo>
                  <a:pt x="0" y="12203"/>
                </a:lnTo>
                <a:lnTo>
                  <a:pt x="3514" y="15717"/>
                </a:lnTo>
                <a:lnTo>
                  <a:pt x="12211" y="15717"/>
                </a:lnTo>
                <a:lnTo>
                  <a:pt x="15707" y="12203"/>
                </a:lnTo>
                <a:lnTo>
                  <a:pt x="15707" y="3495"/>
                </a:lnTo>
                <a:lnTo>
                  <a:pt x="1221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11214" y="3489462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941" y="0"/>
                </a:moveTo>
                <a:lnTo>
                  <a:pt x="4893" y="0"/>
                </a:lnTo>
                <a:lnTo>
                  <a:pt x="0" y="4892"/>
                </a:lnTo>
                <a:lnTo>
                  <a:pt x="0" y="16941"/>
                </a:lnTo>
                <a:lnTo>
                  <a:pt x="4893" y="21833"/>
                </a:lnTo>
                <a:lnTo>
                  <a:pt x="16941" y="21833"/>
                </a:lnTo>
                <a:lnTo>
                  <a:pt x="21833" y="16941"/>
                </a:lnTo>
                <a:lnTo>
                  <a:pt x="21833" y="4892"/>
                </a:lnTo>
                <a:lnTo>
                  <a:pt x="169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8099" y="346460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967" y="0"/>
                </a:moveTo>
                <a:lnTo>
                  <a:pt x="4889" y="0"/>
                </a:lnTo>
                <a:lnTo>
                  <a:pt x="0" y="4892"/>
                </a:lnTo>
                <a:lnTo>
                  <a:pt x="0" y="16965"/>
                </a:lnTo>
                <a:lnTo>
                  <a:pt x="4889" y="21844"/>
                </a:lnTo>
                <a:lnTo>
                  <a:pt x="16967" y="21844"/>
                </a:lnTo>
                <a:lnTo>
                  <a:pt x="21827" y="16965"/>
                </a:lnTo>
                <a:lnTo>
                  <a:pt x="21827" y="4892"/>
                </a:lnTo>
                <a:lnTo>
                  <a:pt x="1696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81345" y="3442792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941" y="0"/>
                </a:moveTo>
                <a:lnTo>
                  <a:pt x="4870" y="0"/>
                </a:lnTo>
                <a:lnTo>
                  <a:pt x="0" y="4874"/>
                </a:lnTo>
                <a:lnTo>
                  <a:pt x="0" y="16948"/>
                </a:lnTo>
                <a:lnTo>
                  <a:pt x="4870" y="21816"/>
                </a:lnTo>
                <a:lnTo>
                  <a:pt x="16941" y="21816"/>
                </a:lnTo>
                <a:lnTo>
                  <a:pt x="21823" y="16948"/>
                </a:lnTo>
                <a:lnTo>
                  <a:pt x="21823" y="4874"/>
                </a:lnTo>
                <a:lnTo>
                  <a:pt x="169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75424" y="3254037"/>
            <a:ext cx="546735" cy="691515"/>
          </a:xfrm>
          <a:custGeom>
            <a:avLst/>
            <a:gdLst/>
            <a:ahLst/>
            <a:cxnLst/>
            <a:rect l="l" t="t" r="r" b="b"/>
            <a:pathLst>
              <a:path w="546735" h="691514">
                <a:moveTo>
                  <a:pt x="545025" y="0"/>
                </a:moveTo>
                <a:lnTo>
                  <a:pt x="334360" y="0"/>
                </a:lnTo>
                <a:lnTo>
                  <a:pt x="290383" y="4042"/>
                </a:lnTo>
                <a:lnTo>
                  <a:pt x="243224" y="15836"/>
                </a:lnTo>
                <a:lnTo>
                  <a:pt x="195683" y="34880"/>
                </a:lnTo>
                <a:lnTo>
                  <a:pt x="150560" y="60674"/>
                </a:lnTo>
                <a:lnTo>
                  <a:pt x="110656" y="92717"/>
                </a:lnTo>
                <a:lnTo>
                  <a:pt x="63158" y="147321"/>
                </a:lnTo>
                <a:lnTo>
                  <a:pt x="39457" y="185416"/>
                </a:lnTo>
                <a:lnTo>
                  <a:pt x="19283" y="231045"/>
                </a:lnTo>
                <a:lnTo>
                  <a:pt x="5257" y="284463"/>
                </a:lnTo>
                <a:lnTo>
                  <a:pt x="0" y="345923"/>
                </a:lnTo>
                <a:lnTo>
                  <a:pt x="653" y="372358"/>
                </a:lnTo>
                <a:lnTo>
                  <a:pt x="11936" y="438369"/>
                </a:lnTo>
                <a:lnTo>
                  <a:pt x="47831" y="524019"/>
                </a:lnTo>
                <a:lnTo>
                  <a:pt x="122320" y="609371"/>
                </a:lnTo>
                <a:lnTo>
                  <a:pt x="190626" y="652643"/>
                </a:lnTo>
                <a:lnTo>
                  <a:pt x="237634" y="671943"/>
                </a:lnTo>
                <a:lnTo>
                  <a:pt x="292901" y="685709"/>
                </a:lnTo>
                <a:lnTo>
                  <a:pt x="356194" y="690961"/>
                </a:lnTo>
                <a:lnTo>
                  <a:pt x="545025" y="690961"/>
                </a:lnTo>
                <a:lnTo>
                  <a:pt x="546519" y="492641"/>
                </a:lnTo>
                <a:lnTo>
                  <a:pt x="279518" y="492641"/>
                </a:lnTo>
                <a:lnTo>
                  <a:pt x="264707" y="489510"/>
                </a:lnTo>
                <a:lnTo>
                  <a:pt x="253580" y="481393"/>
                </a:lnTo>
                <a:lnTo>
                  <a:pt x="246580" y="470209"/>
                </a:lnTo>
                <a:lnTo>
                  <a:pt x="244148" y="457876"/>
                </a:lnTo>
                <a:lnTo>
                  <a:pt x="245970" y="447125"/>
                </a:lnTo>
                <a:lnTo>
                  <a:pt x="251921" y="435600"/>
                </a:lnTo>
                <a:lnTo>
                  <a:pt x="262731" y="426407"/>
                </a:lnTo>
                <a:lnTo>
                  <a:pt x="279129" y="422653"/>
                </a:lnTo>
                <a:lnTo>
                  <a:pt x="545025" y="422653"/>
                </a:lnTo>
                <a:lnTo>
                  <a:pt x="545025" y="269333"/>
                </a:lnTo>
                <a:lnTo>
                  <a:pt x="278956" y="269333"/>
                </a:lnTo>
                <a:lnTo>
                  <a:pt x="263598" y="265816"/>
                </a:lnTo>
                <a:lnTo>
                  <a:pt x="252624" y="256933"/>
                </a:lnTo>
                <a:lnTo>
                  <a:pt x="246038" y="245186"/>
                </a:lnTo>
                <a:lnTo>
                  <a:pt x="243842" y="233078"/>
                </a:lnTo>
                <a:lnTo>
                  <a:pt x="246149" y="221999"/>
                </a:lnTo>
                <a:lnTo>
                  <a:pt x="252934" y="210888"/>
                </a:lnTo>
                <a:lnTo>
                  <a:pt x="263995" y="202327"/>
                </a:lnTo>
                <a:lnTo>
                  <a:pt x="279129" y="198899"/>
                </a:lnTo>
                <a:lnTo>
                  <a:pt x="545025" y="198899"/>
                </a:lnTo>
                <a:lnTo>
                  <a:pt x="545025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90204" y="3254037"/>
            <a:ext cx="546735" cy="691515"/>
          </a:xfrm>
          <a:custGeom>
            <a:avLst/>
            <a:gdLst/>
            <a:ahLst/>
            <a:cxnLst/>
            <a:rect l="l" t="t" r="r" b="b"/>
            <a:pathLst>
              <a:path w="546735" h="691514">
                <a:moveTo>
                  <a:pt x="545011" y="0"/>
                </a:moveTo>
                <a:lnTo>
                  <a:pt x="334338" y="0"/>
                </a:lnTo>
                <a:lnTo>
                  <a:pt x="289852" y="4285"/>
                </a:lnTo>
                <a:lnTo>
                  <a:pt x="241655" y="16564"/>
                </a:lnTo>
                <a:lnTo>
                  <a:pt x="193333" y="35972"/>
                </a:lnTo>
                <a:lnTo>
                  <a:pt x="148467" y="61644"/>
                </a:lnTo>
                <a:lnTo>
                  <a:pt x="110642" y="92717"/>
                </a:lnTo>
                <a:lnTo>
                  <a:pt x="65464" y="145906"/>
                </a:lnTo>
                <a:lnTo>
                  <a:pt x="41405" y="184222"/>
                </a:lnTo>
                <a:lnTo>
                  <a:pt x="20438" y="230337"/>
                </a:lnTo>
                <a:lnTo>
                  <a:pt x="5618" y="284242"/>
                </a:lnTo>
                <a:lnTo>
                  <a:pt x="0" y="345923"/>
                </a:lnTo>
                <a:lnTo>
                  <a:pt x="653" y="372358"/>
                </a:lnTo>
                <a:lnTo>
                  <a:pt x="11936" y="438369"/>
                </a:lnTo>
                <a:lnTo>
                  <a:pt x="47834" y="524019"/>
                </a:lnTo>
                <a:lnTo>
                  <a:pt x="122331" y="609371"/>
                </a:lnTo>
                <a:lnTo>
                  <a:pt x="190616" y="652643"/>
                </a:lnTo>
                <a:lnTo>
                  <a:pt x="237622" y="671943"/>
                </a:lnTo>
                <a:lnTo>
                  <a:pt x="292894" y="685709"/>
                </a:lnTo>
                <a:lnTo>
                  <a:pt x="356201" y="690961"/>
                </a:lnTo>
                <a:lnTo>
                  <a:pt x="545011" y="690961"/>
                </a:lnTo>
                <a:lnTo>
                  <a:pt x="546505" y="492641"/>
                </a:lnTo>
                <a:lnTo>
                  <a:pt x="279510" y="492641"/>
                </a:lnTo>
                <a:lnTo>
                  <a:pt x="264689" y="489510"/>
                </a:lnTo>
                <a:lnTo>
                  <a:pt x="253557" y="481393"/>
                </a:lnTo>
                <a:lnTo>
                  <a:pt x="246555" y="470209"/>
                </a:lnTo>
                <a:lnTo>
                  <a:pt x="244123" y="457876"/>
                </a:lnTo>
                <a:lnTo>
                  <a:pt x="245947" y="447125"/>
                </a:lnTo>
                <a:lnTo>
                  <a:pt x="251904" y="435600"/>
                </a:lnTo>
                <a:lnTo>
                  <a:pt x="262723" y="426407"/>
                </a:lnTo>
                <a:lnTo>
                  <a:pt x="279133" y="422653"/>
                </a:lnTo>
                <a:lnTo>
                  <a:pt x="545011" y="422653"/>
                </a:lnTo>
                <a:lnTo>
                  <a:pt x="545011" y="269333"/>
                </a:lnTo>
                <a:lnTo>
                  <a:pt x="278952" y="269333"/>
                </a:lnTo>
                <a:lnTo>
                  <a:pt x="263590" y="265816"/>
                </a:lnTo>
                <a:lnTo>
                  <a:pt x="252620" y="256933"/>
                </a:lnTo>
                <a:lnTo>
                  <a:pt x="246039" y="245186"/>
                </a:lnTo>
                <a:lnTo>
                  <a:pt x="243846" y="233078"/>
                </a:lnTo>
                <a:lnTo>
                  <a:pt x="246153" y="221999"/>
                </a:lnTo>
                <a:lnTo>
                  <a:pt x="252938" y="210888"/>
                </a:lnTo>
                <a:lnTo>
                  <a:pt x="263999" y="202327"/>
                </a:lnTo>
                <a:lnTo>
                  <a:pt x="279133" y="198899"/>
                </a:lnTo>
                <a:lnTo>
                  <a:pt x="545011" y="198899"/>
                </a:lnTo>
                <a:lnTo>
                  <a:pt x="545011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4861" y="3254037"/>
            <a:ext cx="688340" cy="687070"/>
          </a:xfrm>
          <a:custGeom>
            <a:avLst/>
            <a:gdLst/>
            <a:ahLst/>
            <a:cxnLst/>
            <a:rect l="l" t="t" r="r" b="b"/>
            <a:pathLst>
              <a:path w="688339" h="687070">
                <a:moveTo>
                  <a:pt x="201030" y="0"/>
                </a:moveTo>
                <a:lnTo>
                  <a:pt x="0" y="0"/>
                </a:lnTo>
                <a:lnTo>
                  <a:pt x="243258" y="455428"/>
                </a:lnTo>
                <a:lnTo>
                  <a:pt x="243258" y="686793"/>
                </a:lnTo>
                <a:lnTo>
                  <a:pt x="446932" y="686793"/>
                </a:lnTo>
                <a:lnTo>
                  <a:pt x="446932" y="455428"/>
                </a:lnTo>
                <a:lnTo>
                  <a:pt x="567680" y="227216"/>
                </a:lnTo>
                <a:lnTo>
                  <a:pt x="343954" y="227216"/>
                </a:lnTo>
                <a:lnTo>
                  <a:pt x="335928" y="226130"/>
                </a:lnTo>
                <a:lnTo>
                  <a:pt x="301369" y="185392"/>
                </a:lnTo>
                <a:lnTo>
                  <a:pt x="277758" y="135800"/>
                </a:lnTo>
                <a:lnTo>
                  <a:pt x="250072" y="74908"/>
                </a:lnTo>
                <a:lnTo>
                  <a:pt x="226814" y="19122"/>
                </a:lnTo>
                <a:lnTo>
                  <a:pt x="224642" y="13437"/>
                </a:lnTo>
                <a:lnTo>
                  <a:pt x="207651" y="787"/>
                </a:lnTo>
                <a:lnTo>
                  <a:pt x="201030" y="0"/>
                </a:lnTo>
                <a:close/>
              </a:path>
              <a:path w="688339" h="687070">
                <a:moveTo>
                  <a:pt x="472680" y="5359"/>
                </a:moveTo>
                <a:lnTo>
                  <a:pt x="467113" y="16786"/>
                </a:lnTo>
                <a:lnTo>
                  <a:pt x="438509" y="76133"/>
                </a:lnTo>
                <a:lnTo>
                  <a:pt x="385960" y="186179"/>
                </a:lnTo>
                <a:lnTo>
                  <a:pt x="375652" y="206992"/>
                </a:lnTo>
                <a:lnTo>
                  <a:pt x="374709" y="208151"/>
                </a:lnTo>
                <a:lnTo>
                  <a:pt x="368874" y="217564"/>
                </a:lnTo>
                <a:lnTo>
                  <a:pt x="361839" y="224157"/>
                </a:lnTo>
                <a:lnTo>
                  <a:pt x="352742" y="227216"/>
                </a:lnTo>
                <a:lnTo>
                  <a:pt x="567680" y="227216"/>
                </a:lnTo>
                <a:lnTo>
                  <a:pt x="683941" y="7484"/>
                </a:lnTo>
                <a:lnTo>
                  <a:pt x="475101" y="7484"/>
                </a:lnTo>
                <a:lnTo>
                  <a:pt x="472680" y="5359"/>
                </a:lnTo>
                <a:close/>
              </a:path>
              <a:path w="688339" h="687070">
                <a:moveTo>
                  <a:pt x="687901" y="0"/>
                </a:moveTo>
                <a:lnTo>
                  <a:pt x="498030" y="0"/>
                </a:lnTo>
                <a:lnTo>
                  <a:pt x="483872" y="2941"/>
                </a:lnTo>
                <a:lnTo>
                  <a:pt x="475101" y="7484"/>
                </a:lnTo>
                <a:lnTo>
                  <a:pt x="683941" y="7484"/>
                </a:lnTo>
                <a:lnTo>
                  <a:pt x="687901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98472" y="3254029"/>
            <a:ext cx="1192709" cy="686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91043" y="4202492"/>
            <a:ext cx="2761908" cy="221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395" y="307130"/>
            <a:ext cx="236854" cy="271145"/>
          </a:xfrm>
          <a:custGeom>
            <a:avLst/>
            <a:gdLst/>
            <a:ahLst/>
            <a:cxnLst/>
            <a:rect l="l" t="t" r="r" b="b"/>
            <a:pathLst>
              <a:path w="236854" h="271145">
                <a:moveTo>
                  <a:pt x="135286" y="0"/>
                </a:moveTo>
                <a:lnTo>
                  <a:pt x="85694" y="9176"/>
                </a:lnTo>
                <a:lnTo>
                  <a:pt x="40885" y="38421"/>
                </a:lnTo>
                <a:lnTo>
                  <a:pt x="10629" y="83103"/>
                </a:lnTo>
                <a:lnTo>
                  <a:pt x="4" y="134257"/>
                </a:lnTo>
                <a:lnTo>
                  <a:pt x="0" y="135256"/>
                </a:lnTo>
                <a:lnTo>
                  <a:pt x="1080" y="152688"/>
                </a:lnTo>
                <a:lnTo>
                  <a:pt x="18433" y="203512"/>
                </a:lnTo>
                <a:lnTo>
                  <a:pt x="42530" y="234178"/>
                </a:lnTo>
                <a:lnTo>
                  <a:pt x="85948" y="261494"/>
                </a:lnTo>
                <a:lnTo>
                  <a:pt x="133856" y="270683"/>
                </a:lnTo>
                <a:lnTo>
                  <a:pt x="153493" y="269144"/>
                </a:lnTo>
                <a:lnTo>
                  <a:pt x="201745" y="245066"/>
                </a:lnTo>
                <a:lnTo>
                  <a:pt x="226610" y="209617"/>
                </a:lnTo>
                <a:lnTo>
                  <a:pt x="230704" y="195887"/>
                </a:lnTo>
                <a:lnTo>
                  <a:pt x="133928" y="195887"/>
                </a:lnTo>
                <a:lnTo>
                  <a:pt x="126226" y="195199"/>
                </a:lnTo>
                <a:lnTo>
                  <a:pt x="89255" y="173270"/>
                </a:lnTo>
                <a:lnTo>
                  <a:pt x="76670" y="139018"/>
                </a:lnTo>
                <a:lnTo>
                  <a:pt x="77619" y="127174"/>
                </a:lnTo>
                <a:lnTo>
                  <a:pt x="102529" y="88741"/>
                </a:lnTo>
                <a:lnTo>
                  <a:pt x="145549" y="76723"/>
                </a:lnTo>
                <a:lnTo>
                  <a:pt x="195106" y="76723"/>
                </a:lnTo>
                <a:lnTo>
                  <a:pt x="236784" y="45953"/>
                </a:lnTo>
                <a:lnTo>
                  <a:pt x="207036" y="20609"/>
                </a:lnTo>
                <a:lnTo>
                  <a:pt x="177519" y="6831"/>
                </a:lnTo>
                <a:lnTo>
                  <a:pt x="152261" y="1125"/>
                </a:lnTo>
                <a:lnTo>
                  <a:pt x="135286" y="0"/>
                </a:lnTo>
                <a:close/>
              </a:path>
              <a:path w="236854" h="271145">
                <a:moveTo>
                  <a:pt x="233511" y="165798"/>
                </a:moveTo>
                <a:lnTo>
                  <a:pt x="153397" y="165798"/>
                </a:lnTo>
                <a:lnTo>
                  <a:pt x="160349" y="167731"/>
                </a:lnTo>
                <a:lnTo>
                  <a:pt x="166008" y="183003"/>
                </a:lnTo>
                <a:lnTo>
                  <a:pt x="160583" y="189986"/>
                </a:lnTo>
                <a:lnTo>
                  <a:pt x="150650" y="193831"/>
                </a:lnTo>
                <a:lnTo>
                  <a:pt x="144344" y="195887"/>
                </a:lnTo>
                <a:lnTo>
                  <a:pt x="230704" y="195887"/>
                </a:lnTo>
                <a:lnTo>
                  <a:pt x="232179" y="190938"/>
                </a:lnTo>
                <a:lnTo>
                  <a:pt x="233912" y="172051"/>
                </a:lnTo>
                <a:lnTo>
                  <a:pt x="233511" y="165798"/>
                </a:lnTo>
                <a:close/>
              </a:path>
              <a:path w="236854" h="271145">
                <a:moveTo>
                  <a:pt x="223190" y="127360"/>
                </a:moveTo>
                <a:lnTo>
                  <a:pt x="198177" y="129297"/>
                </a:lnTo>
                <a:lnTo>
                  <a:pt x="135206" y="135256"/>
                </a:lnTo>
                <a:lnTo>
                  <a:pt x="135544" y="152688"/>
                </a:lnTo>
                <a:lnTo>
                  <a:pt x="135853" y="165798"/>
                </a:lnTo>
                <a:lnTo>
                  <a:pt x="136261" y="179589"/>
                </a:lnTo>
                <a:lnTo>
                  <a:pt x="136261" y="167929"/>
                </a:lnTo>
                <a:lnTo>
                  <a:pt x="147515" y="165798"/>
                </a:lnTo>
                <a:lnTo>
                  <a:pt x="233511" y="165798"/>
                </a:lnTo>
                <a:lnTo>
                  <a:pt x="233018" y="158097"/>
                </a:lnTo>
                <a:lnTo>
                  <a:pt x="230635" y="146807"/>
                </a:lnTo>
                <a:lnTo>
                  <a:pt x="227211" y="136966"/>
                </a:lnTo>
                <a:lnTo>
                  <a:pt x="223190" y="127360"/>
                </a:lnTo>
                <a:close/>
              </a:path>
              <a:path w="236854" h="271145">
                <a:moveTo>
                  <a:pt x="195106" y="76723"/>
                </a:moveTo>
                <a:lnTo>
                  <a:pt x="145549" y="76723"/>
                </a:lnTo>
                <a:lnTo>
                  <a:pt x="155169" y="77623"/>
                </a:lnTo>
                <a:lnTo>
                  <a:pt x="165747" y="79853"/>
                </a:lnTo>
                <a:lnTo>
                  <a:pt x="175546" y="82784"/>
                </a:lnTo>
                <a:lnTo>
                  <a:pt x="182827" y="85788"/>
                </a:lnTo>
                <a:lnTo>
                  <a:pt x="195106" y="76723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460" y="307040"/>
            <a:ext cx="238923" cy="24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072" y="37779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3" y="0"/>
                </a:moveTo>
                <a:lnTo>
                  <a:pt x="2976" y="0"/>
                </a:lnTo>
                <a:lnTo>
                  <a:pt x="0" y="2976"/>
                </a:lnTo>
                <a:lnTo>
                  <a:pt x="0" y="10323"/>
                </a:lnTo>
                <a:lnTo>
                  <a:pt x="2976" y="13301"/>
                </a:lnTo>
                <a:lnTo>
                  <a:pt x="10323" y="13301"/>
                </a:lnTo>
                <a:lnTo>
                  <a:pt x="13298" y="10323"/>
                </a:lnTo>
                <a:lnTo>
                  <a:pt x="13298" y="2976"/>
                </a:lnTo>
                <a:lnTo>
                  <a:pt x="1032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968" y="3674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5" y="0"/>
                </a:moveTo>
                <a:lnTo>
                  <a:pt x="2984" y="0"/>
                </a:lnTo>
                <a:lnTo>
                  <a:pt x="0" y="2974"/>
                </a:lnTo>
                <a:lnTo>
                  <a:pt x="0" y="10321"/>
                </a:lnTo>
                <a:lnTo>
                  <a:pt x="2984" y="13295"/>
                </a:lnTo>
                <a:lnTo>
                  <a:pt x="10325" y="13295"/>
                </a:lnTo>
                <a:lnTo>
                  <a:pt x="13305" y="10321"/>
                </a:lnTo>
                <a:lnTo>
                  <a:pt x="13305" y="2974"/>
                </a:lnTo>
                <a:lnTo>
                  <a:pt x="1032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350" y="3909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7" y="0"/>
                </a:moveTo>
                <a:lnTo>
                  <a:pt x="2973" y="0"/>
                </a:lnTo>
                <a:lnTo>
                  <a:pt x="0" y="2980"/>
                </a:lnTo>
                <a:lnTo>
                  <a:pt x="0" y="10346"/>
                </a:lnTo>
                <a:lnTo>
                  <a:pt x="2973" y="13327"/>
                </a:lnTo>
                <a:lnTo>
                  <a:pt x="10327" y="13327"/>
                </a:lnTo>
                <a:lnTo>
                  <a:pt x="13298" y="10346"/>
                </a:lnTo>
                <a:lnTo>
                  <a:pt x="13298" y="2980"/>
                </a:lnTo>
                <a:lnTo>
                  <a:pt x="1032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921" y="41648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5" y="0"/>
                </a:moveTo>
                <a:lnTo>
                  <a:pt x="1385" y="0"/>
                </a:lnTo>
                <a:lnTo>
                  <a:pt x="0" y="1383"/>
                </a:lnTo>
                <a:lnTo>
                  <a:pt x="0" y="4809"/>
                </a:lnTo>
                <a:lnTo>
                  <a:pt x="1385" y="6196"/>
                </a:lnTo>
                <a:lnTo>
                  <a:pt x="4805" y="6196"/>
                </a:lnTo>
                <a:lnTo>
                  <a:pt x="6187" y="4809"/>
                </a:lnTo>
                <a:lnTo>
                  <a:pt x="6187" y="1383"/>
                </a:lnTo>
                <a:lnTo>
                  <a:pt x="480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558" y="4071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3" y="0"/>
                </a:moveTo>
                <a:lnTo>
                  <a:pt x="1396" y="0"/>
                </a:lnTo>
                <a:lnTo>
                  <a:pt x="0" y="1383"/>
                </a:lnTo>
                <a:lnTo>
                  <a:pt x="0" y="4809"/>
                </a:lnTo>
                <a:lnTo>
                  <a:pt x="1396" y="6192"/>
                </a:lnTo>
                <a:lnTo>
                  <a:pt x="4803" y="6192"/>
                </a:lnTo>
                <a:lnTo>
                  <a:pt x="6188" y="4809"/>
                </a:lnTo>
                <a:lnTo>
                  <a:pt x="6188" y="1383"/>
                </a:lnTo>
                <a:lnTo>
                  <a:pt x="480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173" y="4142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1" y="0"/>
                </a:moveTo>
                <a:lnTo>
                  <a:pt x="993" y="0"/>
                </a:lnTo>
                <a:lnTo>
                  <a:pt x="0" y="990"/>
                </a:lnTo>
                <a:lnTo>
                  <a:pt x="0" y="3445"/>
                </a:lnTo>
                <a:lnTo>
                  <a:pt x="993" y="4436"/>
                </a:lnTo>
                <a:lnTo>
                  <a:pt x="3441" y="4436"/>
                </a:lnTo>
                <a:lnTo>
                  <a:pt x="4424" y="3445"/>
                </a:lnTo>
                <a:lnTo>
                  <a:pt x="4424" y="990"/>
                </a:lnTo>
                <a:lnTo>
                  <a:pt x="34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083" y="42519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5" y="0"/>
                </a:moveTo>
                <a:lnTo>
                  <a:pt x="1000" y="0"/>
                </a:lnTo>
                <a:lnTo>
                  <a:pt x="0" y="994"/>
                </a:lnTo>
                <a:lnTo>
                  <a:pt x="0" y="3445"/>
                </a:lnTo>
                <a:lnTo>
                  <a:pt x="1000" y="4436"/>
                </a:lnTo>
                <a:lnTo>
                  <a:pt x="3445" y="4436"/>
                </a:lnTo>
                <a:lnTo>
                  <a:pt x="4434" y="3445"/>
                </a:lnTo>
                <a:lnTo>
                  <a:pt x="4434" y="994"/>
                </a:lnTo>
                <a:lnTo>
                  <a:pt x="344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424" y="40023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17" y="0"/>
                </a:moveTo>
                <a:lnTo>
                  <a:pt x="1386" y="0"/>
                </a:lnTo>
                <a:lnTo>
                  <a:pt x="0" y="1377"/>
                </a:lnTo>
                <a:lnTo>
                  <a:pt x="0" y="4809"/>
                </a:lnTo>
                <a:lnTo>
                  <a:pt x="1386" y="6195"/>
                </a:lnTo>
                <a:lnTo>
                  <a:pt x="4817" y="6195"/>
                </a:lnTo>
                <a:lnTo>
                  <a:pt x="6192" y="4809"/>
                </a:lnTo>
                <a:lnTo>
                  <a:pt x="6196" y="1377"/>
                </a:lnTo>
                <a:lnTo>
                  <a:pt x="481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530" y="399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6677" y="0"/>
                </a:moveTo>
                <a:lnTo>
                  <a:pt x="1929" y="0"/>
                </a:lnTo>
                <a:lnTo>
                  <a:pt x="0" y="1929"/>
                </a:lnTo>
                <a:lnTo>
                  <a:pt x="0" y="6677"/>
                </a:lnTo>
                <a:lnTo>
                  <a:pt x="1929" y="8606"/>
                </a:lnTo>
                <a:lnTo>
                  <a:pt x="6677" y="8606"/>
                </a:lnTo>
                <a:lnTo>
                  <a:pt x="8606" y="6677"/>
                </a:lnTo>
                <a:lnTo>
                  <a:pt x="8606" y="1929"/>
                </a:lnTo>
                <a:lnTo>
                  <a:pt x="667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074" y="3901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87" y="0"/>
                </a:moveTo>
                <a:lnTo>
                  <a:pt x="1925" y="0"/>
                </a:lnTo>
                <a:lnTo>
                  <a:pt x="0" y="1929"/>
                </a:lnTo>
                <a:lnTo>
                  <a:pt x="0" y="6687"/>
                </a:lnTo>
                <a:lnTo>
                  <a:pt x="1925" y="8610"/>
                </a:lnTo>
                <a:lnTo>
                  <a:pt x="6687" y="8610"/>
                </a:lnTo>
                <a:lnTo>
                  <a:pt x="8602" y="6687"/>
                </a:lnTo>
                <a:lnTo>
                  <a:pt x="8602" y="1929"/>
                </a:lnTo>
                <a:lnTo>
                  <a:pt x="668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180" y="3815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78" y="0"/>
                </a:moveTo>
                <a:lnTo>
                  <a:pt x="1918" y="0"/>
                </a:lnTo>
                <a:lnTo>
                  <a:pt x="0" y="1922"/>
                </a:lnTo>
                <a:lnTo>
                  <a:pt x="0" y="6685"/>
                </a:lnTo>
                <a:lnTo>
                  <a:pt x="1918" y="8604"/>
                </a:lnTo>
                <a:lnTo>
                  <a:pt x="6678" y="8604"/>
                </a:lnTo>
                <a:lnTo>
                  <a:pt x="8604" y="6685"/>
                </a:lnTo>
                <a:lnTo>
                  <a:pt x="8604" y="1922"/>
                </a:lnTo>
                <a:lnTo>
                  <a:pt x="6678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276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90" y="0"/>
                </a:moveTo>
                <a:lnTo>
                  <a:pt x="131831" y="0"/>
                </a:lnTo>
                <a:lnTo>
                  <a:pt x="109917" y="2477"/>
                </a:lnTo>
                <a:lnTo>
                  <a:pt x="63660" y="21142"/>
                </a:lnTo>
                <a:lnTo>
                  <a:pt x="29771" y="51660"/>
                </a:lnTo>
                <a:lnTo>
                  <a:pt x="4470" y="101239"/>
                </a:lnTo>
                <a:lnTo>
                  <a:pt x="0" y="136392"/>
                </a:lnTo>
                <a:lnTo>
                  <a:pt x="257" y="146815"/>
                </a:lnTo>
                <a:lnTo>
                  <a:pt x="18857" y="206612"/>
                </a:lnTo>
                <a:lnTo>
                  <a:pt x="48228" y="240263"/>
                </a:lnTo>
                <a:lnTo>
                  <a:pt x="84014" y="261330"/>
                </a:lnTo>
                <a:lnTo>
                  <a:pt x="140439" y="272434"/>
                </a:lnTo>
                <a:lnTo>
                  <a:pt x="214890" y="272434"/>
                </a:lnTo>
                <a:lnTo>
                  <a:pt x="215480" y="194241"/>
                </a:lnTo>
                <a:lnTo>
                  <a:pt x="101530" y="194241"/>
                </a:lnTo>
                <a:lnTo>
                  <a:pt x="96263" y="186984"/>
                </a:lnTo>
                <a:lnTo>
                  <a:pt x="96263" y="175629"/>
                </a:lnTo>
                <a:lnTo>
                  <a:pt x="99838" y="166644"/>
                </a:lnTo>
                <a:lnTo>
                  <a:pt x="214890" y="166644"/>
                </a:lnTo>
                <a:lnTo>
                  <a:pt x="214890" y="106196"/>
                </a:lnTo>
                <a:lnTo>
                  <a:pt x="100760" y="106196"/>
                </a:lnTo>
                <a:lnTo>
                  <a:pt x="96141" y="97923"/>
                </a:lnTo>
                <a:lnTo>
                  <a:pt x="96141" y="86536"/>
                </a:lnTo>
                <a:lnTo>
                  <a:pt x="101066" y="78422"/>
                </a:lnTo>
                <a:lnTo>
                  <a:pt x="214890" y="78422"/>
                </a:lnTo>
                <a:lnTo>
                  <a:pt x="214890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670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87" y="0"/>
                </a:moveTo>
                <a:lnTo>
                  <a:pt x="131824" y="0"/>
                </a:lnTo>
                <a:lnTo>
                  <a:pt x="109615" y="2618"/>
                </a:lnTo>
                <a:lnTo>
                  <a:pt x="62756" y="21563"/>
                </a:lnTo>
                <a:lnTo>
                  <a:pt x="30635" y="51130"/>
                </a:lnTo>
                <a:lnTo>
                  <a:pt x="4758" y="101062"/>
                </a:lnTo>
                <a:lnTo>
                  <a:pt x="0" y="136392"/>
                </a:lnTo>
                <a:lnTo>
                  <a:pt x="257" y="146815"/>
                </a:lnTo>
                <a:lnTo>
                  <a:pt x="18860" y="206612"/>
                </a:lnTo>
                <a:lnTo>
                  <a:pt x="48233" y="240263"/>
                </a:lnTo>
                <a:lnTo>
                  <a:pt x="84010" y="261330"/>
                </a:lnTo>
                <a:lnTo>
                  <a:pt x="140442" y="272434"/>
                </a:lnTo>
                <a:lnTo>
                  <a:pt x="214887" y="272434"/>
                </a:lnTo>
                <a:lnTo>
                  <a:pt x="215478" y="194241"/>
                </a:lnTo>
                <a:lnTo>
                  <a:pt x="101523" y="194241"/>
                </a:lnTo>
                <a:lnTo>
                  <a:pt x="96253" y="186984"/>
                </a:lnTo>
                <a:lnTo>
                  <a:pt x="96253" y="175629"/>
                </a:lnTo>
                <a:lnTo>
                  <a:pt x="99834" y="166644"/>
                </a:lnTo>
                <a:lnTo>
                  <a:pt x="214887" y="166644"/>
                </a:lnTo>
                <a:lnTo>
                  <a:pt x="214887" y="106196"/>
                </a:lnTo>
                <a:lnTo>
                  <a:pt x="100756" y="106196"/>
                </a:lnTo>
                <a:lnTo>
                  <a:pt x="96145" y="97923"/>
                </a:lnTo>
                <a:lnTo>
                  <a:pt x="96145" y="86536"/>
                </a:lnTo>
                <a:lnTo>
                  <a:pt x="101066" y="78422"/>
                </a:lnTo>
                <a:lnTo>
                  <a:pt x="214887" y="78422"/>
                </a:lnTo>
                <a:lnTo>
                  <a:pt x="21488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2019" y="307152"/>
            <a:ext cx="271780" cy="271145"/>
          </a:xfrm>
          <a:custGeom>
            <a:avLst/>
            <a:gdLst/>
            <a:ahLst/>
            <a:cxnLst/>
            <a:rect l="l" t="t" r="r" b="b"/>
            <a:pathLst>
              <a:path w="271780" h="271145">
                <a:moveTo>
                  <a:pt x="79264" y="0"/>
                </a:moveTo>
                <a:lnTo>
                  <a:pt x="0" y="0"/>
                </a:lnTo>
                <a:lnTo>
                  <a:pt x="95910" y="179567"/>
                </a:lnTo>
                <a:lnTo>
                  <a:pt x="95910" y="270791"/>
                </a:lnTo>
                <a:lnTo>
                  <a:pt x="176216" y="270791"/>
                </a:lnTo>
                <a:lnTo>
                  <a:pt x="176216" y="179567"/>
                </a:lnTo>
                <a:lnTo>
                  <a:pt x="223824" y="89589"/>
                </a:lnTo>
                <a:lnTo>
                  <a:pt x="131950" y="89589"/>
                </a:lnTo>
                <a:lnTo>
                  <a:pt x="125484" y="87415"/>
                </a:lnTo>
                <a:lnTo>
                  <a:pt x="123117" y="81615"/>
                </a:lnTo>
                <a:lnTo>
                  <a:pt x="118822" y="73097"/>
                </a:lnTo>
                <a:lnTo>
                  <a:pt x="109513" y="53544"/>
                </a:lnTo>
                <a:lnTo>
                  <a:pt x="98596" y="29536"/>
                </a:lnTo>
                <a:lnTo>
                  <a:pt x="89427" y="7542"/>
                </a:lnTo>
                <a:lnTo>
                  <a:pt x="88569" y="5299"/>
                </a:lnTo>
                <a:lnTo>
                  <a:pt x="81870" y="313"/>
                </a:lnTo>
                <a:lnTo>
                  <a:pt x="79264" y="0"/>
                </a:lnTo>
                <a:close/>
              </a:path>
              <a:path w="271780" h="271145">
                <a:moveTo>
                  <a:pt x="186367" y="2113"/>
                </a:moveTo>
                <a:lnTo>
                  <a:pt x="184175" y="6620"/>
                </a:lnTo>
                <a:lnTo>
                  <a:pt x="172896" y="30020"/>
                </a:lnTo>
                <a:lnTo>
                  <a:pt x="152175" y="73409"/>
                </a:lnTo>
                <a:lnTo>
                  <a:pt x="148111" y="81615"/>
                </a:lnTo>
                <a:lnTo>
                  <a:pt x="147740" y="82072"/>
                </a:lnTo>
                <a:lnTo>
                  <a:pt x="145439" y="85784"/>
                </a:lnTo>
                <a:lnTo>
                  <a:pt x="142664" y="88384"/>
                </a:lnTo>
                <a:lnTo>
                  <a:pt x="139077" y="89589"/>
                </a:lnTo>
                <a:lnTo>
                  <a:pt x="223824" y="89589"/>
                </a:lnTo>
                <a:lnTo>
                  <a:pt x="269665" y="2952"/>
                </a:lnTo>
                <a:lnTo>
                  <a:pt x="187321" y="2952"/>
                </a:lnTo>
                <a:lnTo>
                  <a:pt x="186367" y="2113"/>
                </a:lnTo>
                <a:close/>
              </a:path>
              <a:path w="271780" h="271145">
                <a:moveTo>
                  <a:pt x="271227" y="0"/>
                </a:moveTo>
                <a:lnTo>
                  <a:pt x="196364" y="0"/>
                </a:lnTo>
                <a:lnTo>
                  <a:pt x="190781" y="1159"/>
                </a:lnTo>
                <a:lnTo>
                  <a:pt x="187321" y="2952"/>
                </a:lnTo>
                <a:lnTo>
                  <a:pt x="269665" y="2952"/>
                </a:lnTo>
                <a:lnTo>
                  <a:pt x="27122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5496" y="307147"/>
            <a:ext cx="470264" cy="270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430" y="618473"/>
            <a:ext cx="1088966" cy="87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364" y="885895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29391">
            <a:solidFill>
              <a:srgbClr val="00A1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364" y="854841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9345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77495" cy="241935"/>
          </a:xfrm>
          <a:custGeom>
            <a:avLst/>
            <a:gdLst/>
            <a:ahLst/>
            <a:cxnLst/>
            <a:rect l="l" t="t" r="r" b="b"/>
            <a:pathLst>
              <a:path w="277495" h="241935">
                <a:moveTo>
                  <a:pt x="276947" y="0"/>
                </a:moveTo>
                <a:lnTo>
                  <a:pt x="0" y="0"/>
                </a:lnTo>
                <a:lnTo>
                  <a:pt x="0" y="241722"/>
                </a:lnTo>
                <a:lnTo>
                  <a:pt x="27694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941" y="1069322"/>
            <a:ext cx="8580120" cy="5521325"/>
          </a:xfrm>
          <a:custGeom>
            <a:avLst/>
            <a:gdLst/>
            <a:ahLst/>
            <a:cxnLst/>
            <a:rect l="l" t="t" r="r" b="b"/>
            <a:pathLst>
              <a:path w="8580120" h="5521325">
                <a:moveTo>
                  <a:pt x="8397241" y="0"/>
                </a:moveTo>
                <a:lnTo>
                  <a:pt x="182876" y="0"/>
                </a:lnTo>
                <a:lnTo>
                  <a:pt x="134404" y="6561"/>
                </a:lnTo>
                <a:lnTo>
                  <a:pt x="90759" y="25060"/>
                </a:lnTo>
                <a:lnTo>
                  <a:pt x="53719" y="53719"/>
                </a:lnTo>
                <a:lnTo>
                  <a:pt x="25060" y="90760"/>
                </a:lnTo>
                <a:lnTo>
                  <a:pt x="6561" y="134405"/>
                </a:lnTo>
                <a:lnTo>
                  <a:pt x="0" y="182877"/>
                </a:lnTo>
                <a:lnTo>
                  <a:pt x="0" y="5337980"/>
                </a:lnTo>
                <a:lnTo>
                  <a:pt x="6561" y="5386451"/>
                </a:lnTo>
                <a:lnTo>
                  <a:pt x="25060" y="5430096"/>
                </a:lnTo>
                <a:lnTo>
                  <a:pt x="53719" y="5467137"/>
                </a:lnTo>
                <a:lnTo>
                  <a:pt x="90759" y="5495796"/>
                </a:lnTo>
                <a:lnTo>
                  <a:pt x="134404" y="5514294"/>
                </a:lnTo>
                <a:lnTo>
                  <a:pt x="182876" y="5520856"/>
                </a:lnTo>
                <a:lnTo>
                  <a:pt x="8397241" y="5520856"/>
                </a:lnTo>
                <a:lnTo>
                  <a:pt x="8445712" y="5514294"/>
                </a:lnTo>
                <a:lnTo>
                  <a:pt x="8489357" y="5495796"/>
                </a:lnTo>
                <a:lnTo>
                  <a:pt x="8526398" y="5467137"/>
                </a:lnTo>
                <a:lnTo>
                  <a:pt x="8555057" y="5430096"/>
                </a:lnTo>
                <a:lnTo>
                  <a:pt x="8573556" y="5386451"/>
                </a:lnTo>
                <a:lnTo>
                  <a:pt x="8580117" y="5337980"/>
                </a:lnTo>
                <a:lnTo>
                  <a:pt x="8580117" y="182877"/>
                </a:lnTo>
                <a:lnTo>
                  <a:pt x="8573556" y="134405"/>
                </a:lnTo>
                <a:lnTo>
                  <a:pt x="8555057" y="90760"/>
                </a:lnTo>
                <a:lnTo>
                  <a:pt x="8526398" y="53719"/>
                </a:lnTo>
                <a:lnTo>
                  <a:pt x="8489357" y="25060"/>
                </a:lnTo>
                <a:lnTo>
                  <a:pt x="8445712" y="6561"/>
                </a:lnTo>
                <a:lnTo>
                  <a:pt x="8397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18868" y="1669084"/>
            <a:ext cx="2574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5" indent="-394970">
              <a:lnSpc>
                <a:spcPct val="100000"/>
              </a:lnSpc>
              <a:spcBef>
                <a:spcPts val="100"/>
              </a:spcBef>
              <a:buClr>
                <a:srgbClr val="00A1E8"/>
              </a:buClr>
              <a:buFont typeface="PMingLiU" panose="02020500000000000000" charset="-120"/>
              <a:buChar char="◆"/>
              <a:tabLst>
                <a:tab pos="406400" algn="l"/>
                <a:tab pos="407670" algn="l"/>
                <a:tab pos="1606550" algn="l"/>
              </a:tabLst>
            </a:pPr>
            <a:r>
              <a:rPr sz="2000" spc="11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公司概</a:t>
            </a:r>
            <a:r>
              <a:rPr sz="200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述	</a:t>
            </a:r>
            <a:r>
              <a:rPr sz="1200" b="1" spc="75" dirty="0">
                <a:solidFill>
                  <a:srgbClr val="00A1E8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9666" y="2155179"/>
            <a:ext cx="3708400" cy="0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7815" y="0"/>
                </a:lnTo>
              </a:path>
            </a:pathLst>
          </a:custGeom>
          <a:ln w="38102">
            <a:solidFill>
              <a:srgbClr val="00A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7482" y="2155179"/>
            <a:ext cx="3708400" cy="0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7817" y="0"/>
                </a:lnTo>
              </a:path>
            </a:pathLst>
          </a:custGeom>
          <a:ln w="38102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48456" y="2624294"/>
            <a:ext cx="7443470" cy="3355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00"/>
              </a:spcBef>
            </a:pPr>
            <a:r>
              <a:rPr sz="1200" spc="204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GEEYOO(</a:t>
            </a:r>
            <a:r>
              <a:rPr sz="1200" spc="13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吉</a:t>
            </a:r>
            <a:r>
              <a:rPr sz="1200" spc="2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优</a:t>
            </a:r>
            <a:r>
              <a:rPr sz="1200" spc="1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)</a:t>
            </a:r>
            <a:r>
              <a:rPr sz="1200" spc="13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致</a:t>
            </a:r>
            <a:r>
              <a:rPr sz="1200" spc="9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力于游戏本地化服务，提供高质量和高效本地化翻译解决方案。公司聘请世界</a:t>
            </a:r>
            <a:r>
              <a:rPr sz="120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各</a:t>
            </a:r>
            <a:endParaRPr sz="1200">
              <a:latin typeface="PMingLiU" panose="02020500000000000000" charset="-120"/>
              <a:cs typeface="PMingLiU" panose="02020500000000000000" charset="-120"/>
            </a:endParaRPr>
          </a:p>
          <a:p>
            <a:pPr marL="12700" marR="5080">
              <a:lnSpc>
                <a:spcPct val="215000"/>
              </a:lnSpc>
            </a:pPr>
            <a:r>
              <a:rPr sz="1200" spc="7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地的本地化母语译员，运用专业的翻译管理平台和缜密科学的流程管控每个项目细节，不断完善本地化</a:t>
            </a:r>
            <a:r>
              <a:rPr sz="120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效 </a:t>
            </a:r>
            <a:r>
              <a:rPr sz="1200" spc="6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率和服务水准以满足全球厂商的需求</a:t>
            </a:r>
            <a:r>
              <a:rPr sz="120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。</a:t>
            </a:r>
            <a:endParaRPr sz="1200">
              <a:latin typeface="PMingLiU" panose="02020500000000000000" charset="-120"/>
              <a:cs typeface="PMingLiU" panose="02020500000000000000" charset="-120"/>
            </a:endParaRPr>
          </a:p>
          <a:p>
            <a:pPr marL="12700" marR="5080" indent="311785" algn="just">
              <a:lnSpc>
                <a:spcPct val="215000"/>
              </a:lnSpc>
            </a:pPr>
            <a:r>
              <a:rPr sz="1200" spc="7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公</a:t>
            </a:r>
            <a:r>
              <a:rPr sz="1200" spc="6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司自成立以来，始终以满足全球客户的本地化需求为己任，汇</a:t>
            </a:r>
            <a:r>
              <a:rPr sz="1200" spc="10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集</a:t>
            </a:r>
            <a:r>
              <a:rPr sz="1200" spc="8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30</a:t>
            </a:r>
            <a:r>
              <a:rPr sz="1200" spc="17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多</a:t>
            </a:r>
            <a:r>
              <a:rPr sz="1200" spc="6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个国家数百位具有丰富游戏</a:t>
            </a:r>
            <a:r>
              <a:rPr sz="120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本 </a:t>
            </a:r>
            <a:r>
              <a:rPr sz="1200" spc="7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地化翻译经验的精英译员，运用先进的云平台和质量管控体系，打造出专业的本地化团队为客户提供高</a:t>
            </a:r>
            <a:r>
              <a:rPr sz="120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品 </a:t>
            </a:r>
            <a:r>
              <a:rPr sz="1200" spc="6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质服务</a:t>
            </a:r>
            <a:r>
              <a:rPr sz="120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。</a:t>
            </a:r>
            <a:endParaRPr sz="1200">
              <a:latin typeface="PMingLiU" panose="02020500000000000000" charset="-120"/>
              <a:cs typeface="PMingLiU" panose="02020500000000000000" charset="-120"/>
            </a:endParaRPr>
          </a:p>
          <a:p>
            <a:pPr marL="12700" marR="5080" indent="315595" algn="just">
              <a:lnSpc>
                <a:spcPct val="215000"/>
              </a:lnSpc>
            </a:pPr>
            <a:r>
              <a:rPr sz="1200" spc="204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GEEYOO(</a:t>
            </a:r>
            <a:r>
              <a:rPr sz="1200" spc="13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吉</a:t>
            </a:r>
            <a:r>
              <a:rPr sz="1200" spc="2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优</a:t>
            </a:r>
            <a:r>
              <a:rPr sz="1200" spc="1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)</a:t>
            </a:r>
            <a:r>
              <a:rPr sz="1200" spc="13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已</a:t>
            </a:r>
            <a:r>
              <a:rPr sz="1200" spc="9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携手全球数百厂商，成功实现数千款产品的本地化。随着公司业务的不断发展</a:t>
            </a:r>
            <a:r>
              <a:rPr sz="120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壮 </a:t>
            </a:r>
            <a:r>
              <a:rPr sz="1200" spc="9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大，先后在香港、深圳、广州、成都、北京相继成立分公司及办事处</a:t>
            </a:r>
            <a:r>
              <a:rPr sz="1200" spc="2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。</a:t>
            </a:r>
            <a:r>
              <a:rPr sz="1200" spc="204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GEEYOO(</a:t>
            </a:r>
            <a:r>
              <a:rPr sz="1200" spc="13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吉</a:t>
            </a:r>
            <a:r>
              <a:rPr sz="1200" spc="2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优</a:t>
            </a:r>
            <a:r>
              <a:rPr sz="1200" spc="5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)，</a:t>
            </a:r>
            <a:r>
              <a:rPr sz="1200" spc="9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坚持创新，</a:t>
            </a:r>
            <a:r>
              <a:rPr sz="120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深 </a:t>
            </a:r>
            <a:r>
              <a:rPr sz="1200" spc="6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耕本地化服务，为全球玩家提供最好的游戏体验</a:t>
            </a:r>
            <a:r>
              <a:rPr sz="120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。</a:t>
            </a:r>
            <a:endParaRPr sz="1200">
              <a:latin typeface="PMingLiU" panose="02020500000000000000" charset="-120"/>
              <a:cs typeface="PMingLiU" panose="02020500000000000000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395" y="307130"/>
            <a:ext cx="236854" cy="271145"/>
          </a:xfrm>
          <a:custGeom>
            <a:avLst/>
            <a:gdLst/>
            <a:ahLst/>
            <a:cxnLst/>
            <a:rect l="l" t="t" r="r" b="b"/>
            <a:pathLst>
              <a:path w="236854" h="271145">
                <a:moveTo>
                  <a:pt x="135286" y="0"/>
                </a:moveTo>
                <a:lnTo>
                  <a:pt x="85694" y="9176"/>
                </a:lnTo>
                <a:lnTo>
                  <a:pt x="40885" y="38421"/>
                </a:lnTo>
                <a:lnTo>
                  <a:pt x="10629" y="83103"/>
                </a:lnTo>
                <a:lnTo>
                  <a:pt x="4" y="134257"/>
                </a:lnTo>
                <a:lnTo>
                  <a:pt x="0" y="135256"/>
                </a:lnTo>
                <a:lnTo>
                  <a:pt x="1080" y="152688"/>
                </a:lnTo>
                <a:lnTo>
                  <a:pt x="18433" y="203512"/>
                </a:lnTo>
                <a:lnTo>
                  <a:pt x="42530" y="234178"/>
                </a:lnTo>
                <a:lnTo>
                  <a:pt x="85948" y="261494"/>
                </a:lnTo>
                <a:lnTo>
                  <a:pt x="133856" y="270683"/>
                </a:lnTo>
                <a:lnTo>
                  <a:pt x="153493" y="269144"/>
                </a:lnTo>
                <a:lnTo>
                  <a:pt x="201745" y="245066"/>
                </a:lnTo>
                <a:lnTo>
                  <a:pt x="226610" y="209617"/>
                </a:lnTo>
                <a:lnTo>
                  <a:pt x="230704" y="195887"/>
                </a:lnTo>
                <a:lnTo>
                  <a:pt x="133928" y="195887"/>
                </a:lnTo>
                <a:lnTo>
                  <a:pt x="126226" y="195199"/>
                </a:lnTo>
                <a:lnTo>
                  <a:pt x="89255" y="173270"/>
                </a:lnTo>
                <a:lnTo>
                  <a:pt x="76670" y="139018"/>
                </a:lnTo>
                <a:lnTo>
                  <a:pt x="77619" y="127174"/>
                </a:lnTo>
                <a:lnTo>
                  <a:pt x="102529" y="88741"/>
                </a:lnTo>
                <a:lnTo>
                  <a:pt x="145549" y="76723"/>
                </a:lnTo>
                <a:lnTo>
                  <a:pt x="195106" y="76723"/>
                </a:lnTo>
                <a:lnTo>
                  <a:pt x="236784" y="45953"/>
                </a:lnTo>
                <a:lnTo>
                  <a:pt x="207036" y="20609"/>
                </a:lnTo>
                <a:lnTo>
                  <a:pt x="177519" y="6831"/>
                </a:lnTo>
                <a:lnTo>
                  <a:pt x="152261" y="1125"/>
                </a:lnTo>
                <a:lnTo>
                  <a:pt x="135286" y="0"/>
                </a:lnTo>
                <a:close/>
              </a:path>
              <a:path w="236854" h="271145">
                <a:moveTo>
                  <a:pt x="233511" y="165798"/>
                </a:moveTo>
                <a:lnTo>
                  <a:pt x="153397" y="165798"/>
                </a:lnTo>
                <a:lnTo>
                  <a:pt x="160349" y="167731"/>
                </a:lnTo>
                <a:lnTo>
                  <a:pt x="166008" y="183003"/>
                </a:lnTo>
                <a:lnTo>
                  <a:pt x="160583" y="189986"/>
                </a:lnTo>
                <a:lnTo>
                  <a:pt x="150650" y="193831"/>
                </a:lnTo>
                <a:lnTo>
                  <a:pt x="144344" y="195887"/>
                </a:lnTo>
                <a:lnTo>
                  <a:pt x="230704" y="195887"/>
                </a:lnTo>
                <a:lnTo>
                  <a:pt x="232179" y="190938"/>
                </a:lnTo>
                <a:lnTo>
                  <a:pt x="233912" y="172051"/>
                </a:lnTo>
                <a:lnTo>
                  <a:pt x="233511" y="165798"/>
                </a:lnTo>
                <a:close/>
              </a:path>
              <a:path w="236854" h="271145">
                <a:moveTo>
                  <a:pt x="223190" y="127360"/>
                </a:moveTo>
                <a:lnTo>
                  <a:pt x="198177" y="129297"/>
                </a:lnTo>
                <a:lnTo>
                  <a:pt x="135206" y="135256"/>
                </a:lnTo>
                <a:lnTo>
                  <a:pt x="135544" y="152688"/>
                </a:lnTo>
                <a:lnTo>
                  <a:pt x="135853" y="165798"/>
                </a:lnTo>
                <a:lnTo>
                  <a:pt x="136261" y="179589"/>
                </a:lnTo>
                <a:lnTo>
                  <a:pt x="136261" y="167929"/>
                </a:lnTo>
                <a:lnTo>
                  <a:pt x="147515" y="165798"/>
                </a:lnTo>
                <a:lnTo>
                  <a:pt x="233511" y="165798"/>
                </a:lnTo>
                <a:lnTo>
                  <a:pt x="233018" y="158097"/>
                </a:lnTo>
                <a:lnTo>
                  <a:pt x="230635" y="146807"/>
                </a:lnTo>
                <a:lnTo>
                  <a:pt x="227211" y="136966"/>
                </a:lnTo>
                <a:lnTo>
                  <a:pt x="223190" y="127360"/>
                </a:lnTo>
                <a:close/>
              </a:path>
              <a:path w="236854" h="271145">
                <a:moveTo>
                  <a:pt x="195106" y="76723"/>
                </a:moveTo>
                <a:lnTo>
                  <a:pt x="145549" y="76723"/>
                </a:lnTo>
                <a:lnTo>
                  <a:pt x="155169" y="77623"/>
                </a:lnTo>
                <a:lnTo>
                  <a:pt x="165747" y="79853"/>
                </a:lnTo>
                <a:lnTo>
                  <a:pt x="175546" y="82784"/>
                </a:lnTo>
                <a:lnTo>
                  <a:pt x="182827" y="85788"/>
                </a:lnTo>
                <a:lnTo>
                  <a:pt x="195106" y="76723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460" y="307040"/>
            <a:ext cx="238923" cy="24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072" y="37779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3" y="0"/>
                </a:moveTo>
                <a:lnTo>
                  <a:pt x="2976" y="0"/>
                </a:lnTo>
                <a:lnTo>
                  <a:pt x="0" y="2976"/>
                </a:lnTo>
                <a:lnTo>
                  <a:pt x="0" y="10323"/>
                </a:lnTo>
                <a:lnTo>
                  <a:pt x="2976" y="13301"/>
                </a:lnTo>
                <a:lnTo>
                  <a:pt x="10323" y="13301"/>
                </a:lnTo>
                <a:lnTo>
                  <a:pt x="13298" y="10323"/>
                </a:lnTo>
                <a:lnTo>
                  <a:pt x="13298" y="2976"/>
                </a:lnTo>
                <a:lnTo>
                  <a:pt x="1032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968" y="3674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5" y="0"/>
                </a:moveTo>
                <a:lnTo>
                  <a:pt x="2984" y="0"/>
                </a:lnTo>
                <a:lnTo>
                  <a:pt x="0" y="2974"/>
                </a:lnTo>
                <a:lnTo>
                  <a:pt x="0" y="10321"/>
                </a:lnTo>
                <a:lnTo>
                  <a:pt x="2984" y="13295"/>
                </a:lnTo>
                <a:lnTo>
                  <a:pt x="10325" y="13295"/>
                </a:lnTo>
                <a:lnTo>
                  <a:pt x="13305" y="10321"/>
                </a:lnTo>
                <a:lnTo>
                  <a:pt x="13305" y="2974"/>
                </a:lnTo>
                <a:lnTo>
                  <a:pt x="1032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350" y="3909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7" y="0"/>
                </a:moveTo>
                <a:lnTo>
                  <a:pt x="2973" y="0"/>
                </a:lnTo>
                <a:lnTo>
                  <a:pt x="0" y="2980"/>
                </a:lnTo>
                <a:lnTo>
                  <a:pt x="0" y="10346"/>
                </a:lnTo>
                <a:lnTo>
                  <a:pt x="2973" y="13327"/>
                </a:lnTo>
                <a:lnTo>
                  <a:pt x="10327" y="13327"/>
                </a:lnTo>
                <a:lnTo>
                  <a:pt x="13298" y="10346"/>
                </a:lnTo>
                <a:lnTo>
                  <a:pt x="13298" y="2980"/>
                </a:lnTo>
                <a:lnTo>
                  <a:pt x="1032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921" y="41648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5" y="0"/>
                </a:moveTo>
                <a:lnTo>
                  <a:pt x="1385" y="0"/>
                </a:lnTo>
                <a:lnTo>
                  <a:pt x="0" y="1383"/>
                </a:lnTo>
                <a:lnTo>
                  <a:pt x="0" y="4809"/>
                </a:lnTo>
                <a:lnTo>
                  <a:pt x="1385" y="6196"/>
                </a:lnTo>
                <a:lnTo>
                  <a:pt x="4805" y="6196"/>
                </a:lnTo>
                <a:lnTo>
                  <a:pt x="6187" y="4809"/>
                </a:lnTo>
                <a:lnTo>
                  <a:pt x="6187" y="1383"/>
                </a:lnTo>
                <a:lnTo>
                  <a:pt x="480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558" y="4071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3" y="0"/>
                </a:moveTo>
                <a:lnTo>
                  <a:pt x="1396" y="0"/>
                </a:lnTo>
                <a:lnTo>
                  <a:pt x="0" y="1383"/>
                </a:lnTo>
                <a:lnTo>
                  <a:pt x="0" y="4809"/>
                </a:lnTo>
                <a:lnTo>
                  <a:pt x="1396" y="6192"/>
                </a:lnTo>
                <a:lnTo>
                  <a:pt x="4803" y="6192"/>
                </a:lnTo>
                <a:lnTo>
                  <a:pt x="6188" y="4809"/>
                </a:lnTo>
                <a:lnTo>
                  <a:pt x="6188" y="1383"/>
                </a:lnTo>
                <a:lnTo>
                  <a:pt x="480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173" y="4142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1" y="0"/>
                </a:moveTo>
                <a:lnTo>
                  <a:pt x="993" y="0"/>
                </a:lnTo>
                <a:lnTo>
                  <a:pt x="0" y="990"/>
                </a:lnTo>
                <a:lnTo>
                  <a:pt x="0" y="3445"/>
                </a:lnTo>
                <a:lnTo>
                  <a:pt x="993" y="4436"/>
                </a:lnTo>
                <a:lnTo>
                  <a:pt x="3441" y="4436"/>
                </a:lnTo>
                <a:lnTo>
                  <a:pt x="4424" y="3445"/>
                </a:lnTo>
                <a:lnTo>
                  <a:pt x="4424" y="990"/>
                </a:lnTo>
                <a:lnTo>
                  <a:pt x="34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083" y="42519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5" y="0"/>
                </a:moveTo>
                <a:lnTo>
                  <a:pt x="1000" y="0"/>
                </a:lnTo>
                <a:lnTo>
                  <a:pt x="0" y="994"/>
                </a:lnTo>
                <a:lnTo>
                  <a:pt x="0" y="3445"/>
                </a:lnTo>
                <a:lnTo>
                  <a:pt x="1000" y="4436"/>
                </a:lnTo>
                <a:lnTo>
                  <a:pt x="3445" y="4436"/>
                </a:lnTo>
                <a:lnTo>
                  <a:pt x="4434" y="3445"/>
                </a:lnTo>
                <a:lnTo>
                  <a:pt x="4434" y="994"/>
                </a:lnTo>
                <a:lnTo>
                  <a:pt x="344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424" y="40023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17" y="0"/>
                </a:moveTo>
                <a:lnTo>
                  <a:pt x="1386" y="0"/>
                </a:lnTo>
                <a:lnTo>
                  <a:pt x="0" y="1377"/>
                </a:lnTo>
                <a:lnTo>
                  <a:pt x="0" y="4809"/>
                </a:lnTo>
                <a:lnTo>
                  <a:pt x="1386" y="6195"/>
                </a:lnTo>
                <a:lnTo>
                  <a:pt x="4817" y="6195"/>
                </a:lnTo>
                <a:lnTo>
                  <a:pt x="6192" y="4809"/>
                </a:lnTo>
                <a:lnTo>
                  <a:pt x="6196" y="1377"/>
                </a:lnTo>
                <a:lnTo>
                  <a:pt x="481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530" y="399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6677" y="0"/>
                </a:moveTo>
                <a:lnTo>
                  <a:pt x="1929" y="0"/>
                </a:lnTo>
                <a:lnTo>
                  <a:pt x="0" y="1929"/>
                </a:lnTo>
                <a:lnTo>
                  <a:pt x="0" y="6677"/>
                </a:lnTo>
                <a:lnTo>
                  <a:pt x="1929" y="8606"/>
                </a:lnTo>
                <a:lnTo>
                  <a:pt x="6677" y="8606"/>
                </a:lnTo>
                <a:lnTo>
                  <a:pt x="8606" y="6677"/>
                </a:lnTo>
                <a:lnTo>
                  <a:pt x="8606" y="1929"/>
                </a:lnTo>
                <a:lnTo>
                  <a:pt x="667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074" y="3901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87" y="0"/>
                </a:moveTo>
                <a:lnTo>
                  <a:pt x="1925" y="0"/>
                </a:lnTo>
                <a:lnTo>
                  <a:pt x="0" y="1929"/>
                </a:lnTo>
                <a:lnTo>
                  <a:pt x="0" y="6687"/>
                </a:lnTo>
                <a:lnTo>
                  <a:pt x="1925" y="8610"/>
                </a:lnTo>
                <a:lnTo>
                  <a:pt x="6687" y="8610"/>
                </a:lnTo>
                <a:lnTo>
                  <a:pt x="8602" y="6687"/>
                </a:lnTo>
                <a:lnTo>
                  <a:pt x="8602" y="1929"/>
                </a:lnTo>
                <a:lnTo>
                  <a:pt x="668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180" y="3815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78" y="0"/>
                </a:moveTo>
                <a:lnTo>
                  <a:pt x="1918" y="0"/>
                </a:lnTo>
                <a:lnTo>
                  <a:pt x="0" y="1922"/>
                </a:lnTo>
                <a:lnTo>
                  <a:pt x="0" y="6685"/>
                </a:lnTo>
                <a:lnTo>
                  <a:pt x="1918" y="8604"/>
                </a:lnTo>
                <a:lnTo>
                  <a:pt x="6678" y="8604"/>
                </a:lnTo>
                <a:lnTo>
                  <a:pt x="8604" y="6685"/>
                </a:lnTo>
                <a:lnTo>
                  <a:pt x="8604" y="1922"/>
                </a:lnTo>
                <a:lnTo>
                  <a:pt x="6678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276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90" y="0"/>
                </a:moveTo>
                <a:lnTo>
                  <a:pt x="131831" y="0"/>
                </a:lnTo>
                <a:lnTo>
                  <a:pt x="109917" y="2477"/>
                </a:lnTo>
                <a:lnTo>
                  <a:pt x="63660" y="21142"/>
                </a:lnTo>
                <a:lnTo>
                  <a:pt x="29771" y="51660"/>
                </a:lnTo>
                <a:lnTo>
                  <a:pt x="4470" y="101239"/>
                </a:lnTo>
                <a:lnTo>
                  <a:pt x="0" y="136392"/>
                </a:lnTo>
                <a:lnTo>
                  <a:pt x="257" y="146815"/>
                </a:lnTo>
                <a:lnTo>
                  <a:pt x="18857" y="206612"/>
                </a:lnTo>
                <a:lnTo>
                  <a:pt x="48228" y="240263"/>
                </a:lnTo>
                <a:lnTo>
                  <a:pt x="84014" y="261330"/>
                </a:lnTo>
                <a:lnTo>
                  <a:pt x="140439" y="272434"/>
                </a:lnTo>
                <a:lnTo>
                  <a:pt x="214890" y="272434"/>
                </a:lnTo>
                <a:lnTo>
                  <a:pt x="215480" y="194241"/>
                </a:lnTo>
                <a:lnTo>
                  <a:pt x="101530" y="194241"/>
                </a:lnTo>
                <a:lnTo>
                  <a:pt x="96263" y="186984"/>
                </a:lnTo>
                <a:lnTo>
                  <a:pt x="96263" y="175629"/>
                </a:lnTo>
                <a:lnTo>
                  <a:pt x="99838" y="166644"/>
                </a:lnTo>
                <a:lnTo>
                  <a:pt x="214890" y="166644"/>
                </a:lnTo>
                <a:lnTo>
                  <a:pt x="214890" y="106196"/>
                </a:lnTo>
                <a:lnTo>
                  <a:pt x="100760" y="106196"/>
                </a:lnTo>
                <a:lnTo>
                  <a:pt x="96141" y="97923"/>
                </a:lnTo>
                <a:lnTo>
                  <a:pt x="96141" y="86536"/>
                </a:lnTo>
                <a:lnTo>
                  <a:pt x="101066" y="78422"/>
                </a:lnTo>
                <a:lnTo>
                  <a:pt x="214890" y="78422"/>
                </a:lnTo>
                <a:lnTo>
                  <a:pt x="214890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670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87" y="0"/>
                </a:moveTo>
                <a:lnTo>
                  <a:pt x="131824" y="0"/>
                </a:lnTo>
                <a:lnTo>
                  <a:pt x="109615" y="2618"/>
                </a:lnTo>
                <a:lnTo>
                  <a:pt x="62756" y="21563"/>
                </a:lnTo>
                <a:lnTo>
                  <a:pt x="30635" y="51130"/>
                </a:lnTo>
                <a:lnTo>
                  <a:pt x="4758" y="101062"/>
                </a:lnTo>
                <a:lnTo>
                  <a:pt x="0" y="136392"/>
                </a:lnTo>
                <a:lnTo>
                  <a:pt x="257" y="146815"/>
                </a:lnTo>
                <a:lnTo>
                  <a:pt x="18860" y="206612"/>
                </a:lnTo>
                <a:lnTo>
                  <a:pt x="48233" y="240263"/>
                </a:lnTo>
                <a:lnTo>
                  <a:pt x="84010" y="261330"/>
                </a:lnTo>
                <a:lnTo>
                  <a:pt x="140442" y="272434"/>
                </a:lnTo>
                <a:lnTo>
                  <a:pt x="214887" y="272434"/>
                </a:lnTo>
                <a:lnTo>
                  <a:pt x="215478" y="194241"/>
                </a:lnTo>
                <a:lnTo>
                  <a:pt x="101523" y="194241"/>
                </a:lnTo>
                <a:lnTo>
                  <a:pt x="96253" y="186984"/>
                </a:lnTo>
                <a:lnTo>
                  <a:pt x="96253" y="175629"/>
                </a:lnTo>
                <a:lnTo>
                  <a:pt x="99834" y="166644"/>
                </a:lnTo>
                <a:lnTo>
                  <a:pt x="214887" y="166644"/>
                </a:lnTo>
                <a:lnTo>
                  <a:pt x="214887" y="106196"/>
                </a:lnTo>
                <a:lnTo>
                  <a:pt x="100756" y="106196"/>
                </a:lnTo>
                <a:lnTo>
                  <a:pt x="96145" y="97923"/>
                </a:lnTo>
                <a:lnTo>
                  <a:pt x="96145" y="86536"/>
                </a:lnTo>
                <a:lnTo>
                  <a:pt x="101066" y="78422"/>
                </a:lnTo>
                <a:lnTo>
                  <a:pt x="214887" y="78422"/>
                </a:lnTo>
                <a:lnTo>
                  <a:pt x="21488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2019" y="307152"/>
            <a:ext cx="271780" cy="271145"/>
          </a:xfrm>
          <a:custGeom>
            <a:avLst/>
            <a:gdLst/>
            <a:ahLst/>
            <a:cxnLst/>
            <a:rect l="l" t="t" r="r" b="b"/>
            <a:pathLst>
              <a:path w="271780" h="271145">
                <a:moveTo>
                  <a:pt x="79264" y="0"/>
                </a:moveTo>
                <a:lnTo>
                  <a:pt x="0" y="0"/>
                </a:lnTo>
                <a:lnTo>
                  <a:pt x="95910" y="179567"/>
                </a:lnTo>
                <a:lnTo>
                  <a:pt x="95910" y="270791"/>
                </a:lnTo>
                <a:lnTo>
                  <a:pt x="176216" y="270791"/>
                </a:lnTo>
                <a:lnTo>
                  <a:pt x="176216" y="179567"/>
                </a:lnTo>
                <a:lnTo>
                  <a:pt x="223824" y="89589"/>
                </a:lnTo>
                <a:lnTo>
                  <a:pt x="131950" y="89589"/>
                </a:lnTo>
                <a:lnTo>
                  <a:pt x="125484" y="87415"/>
                </a:lnTo>
                <a:lnTo>
                  <a:pt x="123117" y="81615"/>
                </a:lnTo>
                <a:lnTo>
                  <a:pt x="118822" y="73097"/>
                </a:lnTo>
                <a:lnTo>
                  <a:pt x="109513" y="53544"/>
                </a:lnTo>
                <a:lnTo>
                  <a:pt x="98596" y="29536"/>
                </a:lnTo>
                <a:lnTo>
                  <a:pt x="89427" y="7542"/>
                </a:lnTo>
                <a:lnTo>
                  <a:pt x="88569" y="5299"/>
                </a:lnTo>
                <a:lnTo>
                  <a:pt x="81870" y="313"/>
                </a:lnTo>
                <a:lnTo>
                  <a:pt x="79264" y="0"/>
                </a:lnTo>
                <a:close/>
              </a:path>
              <a:path w="271780" h="271145">
                <a:moveTo>
                  <a:pt x="186367" y="2113"/>
                </a:moveTo>
                <a:lnTo>
                  <a:pt x="184175" y="6620"/>
                </a:lnTo>
                <a:lnTo>
                  <a:pt x="172896" y="30020"/>
                </a:lnTo>
                <a:lnTo>
                  <a:pt x="152175" y="73409"/>
                </a:lnTo>
                <a:lnTo>
                  <a:pt x="148111" y="81615"/>
                </a:lnTo>
                <a:lnTo>
                  <a:pt x="147740" y="82072"/>
                </a:lnTo>
                <a:lnTo>
                  <a:pt x="145439" y="85784"/>
                </a:lnTo>
                <a:lnTo>
                  <a:pt x="142664" y="88384"/>
                </a:lnTo>
                <a:lnTo>
                  <a:pt x="139077" y="89589"/>
                </a:lnTo>
                <a:lnTo>
                  <a:pt x="223824" y="89589"/>
                </a:lnTo>
                <a:lnTo>
                  <a:pt x="269665" y="2952"/>
                </a:lnTo>
                <a:lnTo>
                  <a:pt x="187321" y="2952"/>
                </a:lnTo>
                <a:lnTo>
                  <a:pt x="186367" y="2113"/>
                </a:lnTo>
                <a:close/>
              </a:path>
              <a:path w="271780" h="271145">
                <a:moveTo>
                  <a:pt x="271227" y="0"/>
                </a:moveTo>
                <a:lnTo>
                  <a:pt x="196364" y="0"/>
                </a:lnTo>
                <a:lnTo>
                  <a:pt x="190781" y="1159"/>
                </a:lnTo>
                <a:lnTo>
                  <a:pt x="187321" y="2952"/>
                </a:lnTo>
                <a:lnTo>
                  <a:pt x="269665" y="2952"/>
                </a:lnTo>
                <a:lnTo>
                  <a:pt x="27122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5496" y="307147"/>
            <a:ext cx="470264" cy="270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430" y="618473"/>
            <a:ext cx="1088966" cy="87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364" y="885895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29391">
            <a:solidFill>
              <a:srgbClr val="00A1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364" y="854841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9345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77495" cy="241935"/>
          </a:xfrm>
          <a:custGeom>
            <a:avLst/>
            <a:gdLst/>
            <a:ahLst/>
            <a:cxnLst/>
            <a:rect l="l" t="t" r="r" b="b"/>
            <a:pathLst>
              <a:path w="277495" h="241935">
                <a:moveTo>
                  <a:pt x="276947" y="0"/>
                </a:moveTo>
                <a:lnTo>
                  <a:pt x="0" y="0"/>
                </a:lnTo>
                <a:lnTo>
                  <a:pt x="0" y="241722"/>
                </a:lnTo>
                <a:lnTo>
                  <a:pt x="27694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941" y="1069322"/>
            <a:ext cx="8580120" cy="5521325"/>
          </a:xfrm>
          <a:custGeom>
            <a:avLst/>
            <a:gdLst/>
            <a:ahLst/>
            <a:cxnLst/>
            <a:rect l="l" t="t" r="r" b="b"/>
            <a:pathLst>
              <a:path w="8580120" h="5521325">
                <a:moveTo>
                  <a:pt x="8397241" y="0"/>
                </a:moveTo>
                <a:lnTo>
                  <a:pt x="182876" y="0"/>
                </a:lnTo>
                <a:lnTo>
                  <a:pt x="134404" y="6561"/>
                </a:lnTo>
                <a:lnTo>
                  <a:pt x="90759" y="25060"/>
                </a:lnTo>
                <a:lnTo>
                  <a:pt x="53719" y="53719"/>
                </a:lnTo>
                <a:lnTo>
                  <a:pt x="25060" y="90760"/>
                </a:lnTo>
                <a:lnTo>
                  <a:pt x="6561" y="134405"/>
                </a:lnTo>
                <a:lnTo>
                  <a:pt x="0" y="182877"/>
                </a:lnTo>
                <a:lnTo>
                  <a:pt x="0" y="5337980"/>
                </a:lnTo>
                <a:lnTo>
                  <a:pt x="6561" y="5386451"/>
                </a:lnTo>
                <a:lnTo>
                  <a:pt x="25060" y="5430096"/>
                </a:lnTo>
                <a:lnTo>
                  <a:pt x="53719" y="5467137"/>
                </a:lnTo>
                <a:lnTo>
                  <a:pt x="90759" y="5495796"/>
                </a:lnTo>
                <a:lnTo>
                  <a:pt x="134404" y="5514294"/>
                </a:lnTo>
                <a:lnTo>
                  <a:pt x="182876" y="5520856"/>
                </a:lnTo>
                <a:lnTo>
                  <a:pt x="8397241" y="5520856"/>
                </a:lnTo>
                <a:lnTo>
                  <a:pt x="8445712" y="5514294"/>
                </a:lnTo>
                <a:lnTo>
                  <a:pt x="8489357" y="5495796"/>
                </a:lnTo>
                <a:lnTo>
                  <a:pt x="8526398" y="5467137"/>
                </a:lnTo>
                <a:lnTo>
                  <a:pt x="8555057" y="5430096"/>
                </a:lnTo>
                <a:lnTo>
                  <a:pt x="8573556" y="5386451"/>
                </a:lnTo>
                <a:lnTo>
                  <a:pt x="8580117" y="5337980"/>
                </a:lnTo>
                <a:lnTo>
                  <a:pt x="8580117" y="182877"/>
                </a:lnTo>
                <a:lnTo>
                  <a:pt x="8573556" y="134405"/>
                </a:lnTo>
                <a:lnTo>
                  <a:pt x="8555057" y="90760"/>
                </a:lnTo>
                <a:lnTo>
                  <a:pt x="8526398" y="53719"/>
                </a:lnTo>
                <a:lnTo>
                  <a:pt x="8489357" y="25060"/>
                </a:lnTo>
                <a:lnTo>
                  <a:pt x="8445712" y="6561"/>
                </a:lnTo>
                <a:lnTo>
                  <a:pt x="8397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92387" y="1631490"/>
            <a:ext cx="147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5" indent="-394970">
              <a:lnSpc>
                <a:spcPct val="100000"/>
              </a:lnSpc>
              <a:spcBef>
                <a:spcPts val="100"/>
              </a:spcBef>
              <a:buClr>
                <a:srgbClr val="00A1E8"/>
              </a:buClr>
              <a:buFont typeface="PMingLiU" panose="02020500000000000000" charset="-120"/>
              <a:buChar char="◆"/>
              <a:tabLst>
                <a:tab pos="406400" algn="l"/>
                <a:tab pos="407670" algn="l"/>
              </a:tabLst>
            </a:pPr>
            <a:r>
              <a:rPr sz="2000" spc="11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发展历</a:t>
            </a:r>
            <a:r>
              <a:rPr sz="200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程</a:t>
            </a:r>
            <a:endParaRPr sz="200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86434" y="1733090"/>
            <a:ext cx="1030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0" dirty="0">
                <a:solidFill>
                  <a:srgbClr val="00A1E8"/>
                </a:solidFill>
                <a:latin typeface="Times New Roman" panose="02020603050405020304"/>
                <a:cs typeface="Times New Roman" panose="02020603050405020304"/>
              </a:rPr>
              <a:t>Development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43186" y="2117585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>
                <a:moveTo>
                  <a:pt x="0" y="0"/>
                </a:moveTo>
                <a:lnTo>
                  <a:pt x="3098469" y="0"/>
                </a:lnTo>
              </a:path>
            </a:pathLst>
          </a:custGeom>
          <a:ln w="38102">
            <a:solidFill>
              <a:srgbClr val="00A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1655" y="2117585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>
                <a:moveTo>
                  <a:pt x="0" y="0"/>
                </a:moveTo>
                <a:lnTo>
                  <a:pt x="3098472" y="0"/>
                </a:lnTo>
              </a:path>
            </a:pathLst>
          </a:custGeom>
          <a:ln w="38102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18122" y="5225653"/>
            <a:ext cx="1379220" cy="49593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98855">
              <a:lnSpc>
                <a:spcPct val="100000"/>
              </a:lnSpc>
              <a:spcBef>
                <a:spcPts val="330"/>
              </a:spcBef>
            </a:pPr>
            <a:r>
              <a:rPr sz="1350" b="1" spc="50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201</a:t>
            </a:r>
            <a:r>
              <a:rPr sz="1350" b="1" spc="-15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13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30"/>
              </a:spcBef>
            </a:pPr>
            <a:r>
              <a:rPr sz="1350" b="1" spc="35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2010</a:t>
            </a:r>
            <a:endParaRPr sz="13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19661" y="4952757"/>
            <a:ext cx="393065" cy="230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50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201</a:t>
            </a:r>
            <a:r>
              <a:rPr sz="1350" b="1" spc="-15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13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35980" y="4390362"/>
            <a:ext cx="393065" cy="230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50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201</a:t>
            </a:r>
            <a:r>
              <a:rPr sz="1350" b="1" spc="-15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7</a:t>
            </a:r>
            <a:endParaRPr sz="13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78975" y="4797044"/>
            <a:ext cx="656590" cy="656590"/>
          </a:xfrm>
          <a:custGeom>
            <a:avLst/>
            <a:gdLst/>
            <a:ahLst/>
            <a:cxnLst/>
            <a:rect l="l" t="t" r="r" b="b"/>
            <a:pathLst>
              <a:path w="656589" h="656589">
                <a:moveTo>
                  <a:pt x="328034" y="0"/>
                </a:moveTo>
                <a:lnTo>
                  <a:pt x="279559" y="3556"/>
                </a:lnTo>
                <a:lnTo>
                  <a:pt x="233293" y="13888"/>
                </a:lnTo>
                <a:lnTo>
                  <a:pt x="189743" y="30488"/>
                </a:lnTo>
                <a:lnTo>
                  <a:pt x="149416" y="52848"/>
                </a:lnTo>
                <a:lnTo>
                  <a:pt x="112819" y="80461"/>
                </a:lnTo>
                <a:lnTo>
                  <a:pt x="80461" y="112819"/>
                </a:lnTo>
                <a:lnTo>
                  <a:pt x="52848" y="149416"/>
                </a:lnTo>
                <a:lnTo>
                  <a:pt x="30488" y="189743"/>
                </a:lnTo>
                <a:lnTo>
                  <a:pt x="13888" y="233293"/>
                </a:lnTo>
                <a:lnTo>
                  <a:pt x="3556" y="279559"/>
                </a:lnTo>
                <a:lnTo>
                  <a:pt x="0" y="328034"/>
                </a:lnTo>
                <a:lnTo>
                  <a:pt x="3556" y="376509"/>
                </a:lnTo>
                <a:lnTo>
                  <a:pt x="13888" y="422776"/>
                </a:lnTo>
                <a:lnTo>
                  <a:pt x="30488" y="466326"/>
                </a:lnTo>
                <a:lnTo>
                  <a:pt x="52848" y="506654"/>
                </a:lnTo>
                <a:lnTo>
                  <a:pt x="80461" y="543250"/>
                </a:lnTo>
                <a:lnTo>
                  <a:pt x="112819" y="575609"/>
                </a:lnTo>
                <a:lnTo>
                  <a:pt x="149416" y="603222"/>
                </a:lnTo>
                <a:lnTo>
                  <a:pt x="189743" y="625582"/>
                </a:lnTo>
                <a:lnTo>
                  <a:pt x="233293" y="642181"/>
                </a:lnTo>
                <a:lnTo>
                  <a:pt x="279559" y="652513"/>
                </a:lnTo>
                <a:lnTo>
                  <a:pt x="328034" y="656070"/>
                </a:lnTo>
                <a:lnTo>
                  <a:pt x="376508" y="652513"/>
                </a:lnTo>
                <a:lnTo>
                  <a:pt x="422774" y="642181"/>
                </a:lnTo>
                <a:lnTo>
                  <a:pt x="466325" y="625582"/>
                </a:lnTo>
                <a:lnTo>
                  <a:pt x="506652" y="603222"/>
                </a:lnTo>
                <a:lnTo>
                  <a:pt x="543249" y="575609"/>
                </a:lnTo>
                <a:lnTo>
                  <a:pt x="575608" y="543250"/>
                </a:lnTo>
                <a:lnTo>
                  <a:pt x="603221" y="506654"/>
                </a:lnTo>
                <a:lnTo>
                  <a:pt x="625581" y="466326"/>
                </a:lnTo>
                <a:lnTo>
                  <a:pt x="642181" y="422776"/>
                </a:lnTo>
                <a:lnTo>
                  <a:pt x="652513" y="376509"/>
                </a:lnTo>
                <a:lnTo>
                  <a:pt x="656070" y="328034"/>
                </a:lnTo>
                <a:lnTo>
                  <a:pt x="652513" y="279559"/>
                </a:lnTo>
                <a:lnTo>
                  <a:pt x="642181" y="233293"/>
                </a:lnTo>
                <a:lnTo>
                  <a:pt x="625581" y="189743"/>
                </a:lnTo>
                <a:lnTo>
                  <a:pt x="603221" y="149416"/>
                </a:lnTo>
                <a:lnTo>
                  <a:pt x="575608" y="112819"/>
                </a:lnTo>
                <a:lnTo>
                  <a:pt x="543249" y="80461"/>
                </a:lnTo>
                <a:lnTo>
                  <a:pt x="506652" y="52848"/>
                </a:lnTo>
                <a:lnTo>
                  <a:pt x="466325" y="30488"/>
                </a:lnTo>
                <a:lnTo>
                  <a:pt x="422774" y="13888"/>
                </a:lnTo>
                <a:lnTo>
                  <a:pt x="376508" y="3556"/>
                </a:lnTo>
                <a:lnTo>
                  <a:pt x="328034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6296" y="4880988"/>
            <a:ext cx="301625" cy="277495"/>
          </a:xfrm>
          <a:custGeom>
            <a:avLst/>
            <a:gdLst/>
            <a:ahLst/>
            <a:cxnLst/>
            <a:rect l="l" t="t" r="r" b="b"/>
            <a:pathLst>
              <a:path w="301625" h="277495">
                <a:moveTo>
                  <a:pt x="153972" y="220466"/>
                </a:moveTo>
                <a:lnTo>
                  <a:pt x="140972" y="220466"/>
                </a:lnTo>
                <a:lnTo>
                  <a:pt x="140972" y="244281"/>
                </a:lnTo>
                <a:lnTo>
                  <a:pt x="143880" y="247194"/>
                </a:lnTo>
                <a:lnTo>
                  <a:pt x="161336" y="247194"/>
                </a:lnTo>
                <a:lnTo>
                  <a:pt x="161336" y="274392"/>
                </a:lnTo>
                <a:lnTo>
                  <a:pt x="164246" y="277300"/>
                </a:lnTo>
                <a:lnTo>
                  <a:pt x="171428" y="277300"/>
                </a:lnTo>
                <a:lnTo>
                  <a:pt x="174336" y="274392"/>
                </a:lnTo>
                <a:lnTo>
                  <a:pt x="174336" y="237102"/>
                </a:lnTo>
                <a:lnTo>
                  <a:pt x="171428" y="234194"/>
                </a:lnTo>
                <a:lnTo>
                  <a:pt x="153972" y="234194"/>
                </a:lnTo>
                <a:lnTo>
                  <a:pt x="153972" y="220466"/>
                </a:lnTo>
                <a:close/>
              </a:path>
              <a:path w="301625" h="277495">
                <a:moveTo>
                  <a:pt x="111264" y="220466"/>
                </a:moveTo>
                <a:lnTo>
                  <a:pt x="98264" y="220466"/>
                </a:lnTo>
                <a:lnTo>
                  <a:pt x="98264" y="270101"/>
                </a:lnTo>
                <a:lnTo>
                  <a:pt x="101174" y="273013"/>
                </a:lnTo>
                <a:lnTo>
                  <a:pt x="108352" y="273013"/>
                </a:lnTo>
                <a:lnTo>
                  <a:pt x="111264" y="270101"/>
                </a:lnTo>
                <a:lnTo>
                  <a:pt x="111264" y="220466"/>
                </a:lnTo>
                <a:close/>
              </a:path>
              <a:path w="301625" h="277495">
                <a:moveTo>
                  <a:pt x="204951" y="220466"/>
                </a:moveTo>
                <a:lnTo>
                  <a:pt x="191951" y="220466"/>
                </a:lnTo>
                <a:lnTo>
                  <a:pt x="191951" y="255631"/>
                </a:lnTo>
                <a:lnTo>
                  <a:pt x="194861" y="258537"/>
                </a:lnTo>
                <a:lnTo>
                  <a:pt x="236908" y="258537"/>
                </a:lnTo>
                <a:lnTo>
                  <a:pt x="239817" y="255631"/>
                </a:lnTo>
                <a:lnTo>
                  <a:pt x="239817" y="248450"/>
                </a:lnTo>
                <a:lnTo>
                  <a:pt x="236908" y="245537"/>
                </a:lnTo>
                <a:lnTo>
                  <a:pt x="204951" y="245537"/>
                </a:lnTo>
                <a:lnTo>
                  <a:pt x="204951" y="220466"/>
                </a:lnTo>
                <a:close/>
              </a:path>
              <a:path w="301625" h="277495">
                <a:moveTo>
                  <a:pt x="293381" y="193427"/>
                </a:moveTo>
                <a:lnTo>
                  <a:pt x="280381" y="193427"/>
                </a:lnTo>
                <a:lnTo>
                  <a:pt x="280381" y="218318"/>
                </a:lnTo>
                <a:lnTo>
                  <a:pt x="283291" y="221230"/>
                </a:lnTo>
                <a:lnTo>
                  <a:pt x="290469" y="221230"/>
                </a:lnTo>
                <a:lnTo>
                  <a:pt x="293381" y="218318"/>
                </a:lnTo>
                <a:lnTo>
                  <a:pt x="293381" y="193427"/>
                </a:lnTo>
                <a:close/>
              </a:path>
              <a:path w="301625" h="277495">
                <a:moveTo>
                  <a:pt x="90079" y="188794"/>
                </a:moveTo>
                <a:lnTo>
                  <a:pt x="77086" y="188794"/>
                </a:lnTo>
                <a:lnTo>
                  <a:pt x="77086" y="214664"/>
                </a:lnTo>
                <a:lnTo>
                  <a:pt x="82890" y="220466"/>
                </a:lnTo>
                <a:lnTo>
                  <a:pt x="222403" y="220466"/>
                </a:lnTo>
                <a:lnTo>
                  <a:pt x="228203" y="214664"/>
                </a:lnTo>
                <a:lnTo>
                  <a:pt x="228203" y="207533"/>
                </a:lnTo>
                <a:lnTo>
                  <a:pt x="90089" y="207533"/>
                </a:lnTo>
                <a:lnTo>
                  <a:pt x="90079" y="188794"/>
                </a:lnTo>
                <a:close/>
              </a:path>
              <a:path w="301625" h="277495">
                <a:moveTo>
                  <a:pt x="49817" y="72942"/>
                </a:moveTo>
                <a:lnTo>
                  <a:pt x="2904" y="72942"/>
                </a:lnTo>
                <a:lnTo>
                  <a:pt x="0" y="75852"/>
                </a:lnTo>
                <a:lnTo>
                  <a:pt x="0" y="83033"/>
                </a:lnTo>
                <a:lnTo>
                  <a:pt x="2904" y="85939"/>
                </a:lnTo>
                <a:lnTo>
                  <a:pt x="39729" y="85939"/>
                </a:lnTo>
                <a:lnTo>
                  <a:pt x="39729" y="105548"/>
                </a:lnTo>
                <a:lnTo>
                  <a:pt x="42637" y="108456"/>
                </a:lnTo>
                <a:lnTo>
                  <a:pt x="77086" y="108456"/>
                </a:lnTo>
                <a:lnTo>
                  <a:pt x="77086" y="136375"/>
                </a:lnTo>
                <a:lnTo>
                  <a:pt x="15231" y="136375"/>
                </a:lnTo>
                <a:lnTo>
                  <a:pt x="12326" y="139283"/>
                </a:lnTo>
                <a:lnTo>
                  <a:pt x="12326" y="146465"/>
                </a:lnTo>
                <a:lnTo>
                  <a:pt x="15231" y="149374"/>
                </a:lnTo>
                <a:lnTo>
                  <a:pt x="77086" y="149374"/>
                </a:lnTo>
                <a:lnTo>
                  <a:pt x="77086" y="175794"/>
                </a:lnTo>
                <a:lnTo>
                  <a:pt x="44719" y="175794"/>
                </a:lnTo>
                <a:lnTo>
                  <a:pt x="41807" y="178704"/>
                </a:lnTo>
                <a:lnTo>
                  <a:pt x="41807" y="200516"/>
                </a:lnTo>
                <a:lnTo>
                  <a:pt x="10411" y="200516"/>
                </a:lnTo>
                <a:lnTo>
                  <a:pt x="7501" y="203424"/>
                </a:lnTo>
                <a:lnTo>
                  <a:pt x="7501" y="210602"/>
                </a:lnTo>
                <a:lnTo>
                  <a:pt x="10411" y="213516"/>
                </a:lnTo>
                <a:lnTo>
                  <a:pt x="51897" y="213516"/>
                </a:lnTo>
                <a:lnTo>
                  <a:pt x="54806" y="210602"/>
                </a:lnTo>
                <a:lnTo>
                  <a:pt x="54806" y="188794"/>
                </a:lnTo>
                <a:lnTo>
                  <a:pt x="90079" y="188794"/>
                </a:lnTo>
                <a:lnTo>
                  <a:pt x="90028" y="95460"/>
                </a:lnTo>
                <a:lnTo>
                  <a:pt x="52725" y="95460"/>
                </a:lnTo>
                <a:lnTo>
                  <a:pt x="52725" y="75852"/>
                </a:lnTo>
                <a:lnTo>
                  <a:pt x="49817" y="72942"/>
                </a:lnTo>
                <a:close/>
              </a:path>
              <a:path w="301625" h="277495">
                <a:moveTo>
                  <a:pt x="228203" y="82282"/>
                </a:moveTo>
                <a:lnTo>
                  <a:pt x="215207" y="82282"/>
                </a:lnTo>
                <a:lnTo>
                  <a:pt x="215207" y="207464"/>
                </a:lnTo>
                <a:lnTo>
                  <a:pt x="90089" y="207533"/>
                </a:lnTo>
                <a:lnTo>
                  <a:pt x="228203" y="207533"/>
                </a:lnTo>
                <a:lnTo>
                  <a:pt x="228203" y="193427"/>
                </a:lnTo>
                <a:lnTo>
                  <a:pt x="293381" y="193427"/>
                </a:lnTo>
                <a:lnTo>
                  <a:pt x="293381" y="183337"/>
                </a:lnTo>
                <a:lnTo>
                  <a:pt x="290469" y="180427"/>
                </a:lnTo>
                <a:lnTo>
                  <a:pt x="228203" y="180427"/>
                </a:lnTo>
                <a:lnTo>
                  <a:pt x="228203" y="149374"/>
                </a:lnTo>
                <a:lnTo>
                  <a:pt x="273013" y="149374"/>
                </a:lnTo>
                <a:lnTo>
                  <a:pt x="273013" y="139283"/>
                </a:lnTo>
                <a:lnTo>
                  <a:pt x="270101" y="136375"/>
                </a:lnTo>
                <a:lnTo>
                  <a:pt x="228203" y="136375"/>
                </a:lnTo>
                <a:lnTo>
                  <a:pt x="228203" y="111523"/>
                </a:lnTo>
                <a:lnTo>
                  <a:pt x="275461" y="111523"/>
                </a:lnTo>
                <a:lnTo>
                  <a:pt x="278370" y="108615"/>
                </a:lnTo>
                <a:lnTo>
                  <a:pt x="278370" y="98524"/>
                </a:lnTo>
                <a:lnTo>
                  <a:pt x="228203" y="98524"/>
                </a:lnTo>
                <a:lnTo>
                  <a:pt x="228203" y="82282"/>
                </a:lnTo>
                <a:close/>
              </a:path>
              <a:path w="301625" h="277495">
                <a:moveTo>
                  <a:pt x="273013" y="149374"/>
                </a:moveTo>
                <a:lnTo>
                  <a:pt x="260009" y="149374"/>
                </a:lnTo>
                <a:lnTo>
                  <a:pt x="260009" y="165192"/>
                </a:lnTo>
                <a:lnTo>
                  <a:pt x="262921" y="168098"/>
                </a:lnTo>
                <a:lnTo>
                  <a:pt x="298512" y="168098"/>
                </a:lnTo>
                <a:lnTo>
                  <a:pt x="301420" y="165192"/>
                </a:lnTo>
                <a:lnTo>
                  <a:pt x="301420" y="158010"/>
                </a:lnTo>
                <a:lnTo>
                  <a:pt x="298512" y="155102"/>
                </a:lnTo>
                <a:lnTo>
                  <a:pt x="273013" y="155102"/>
                </a:lnTo>
                <a:lnTo>
                  <a:pt x="273013" y="149374"/>
                </a:lnTo>
                <a:close/>
              </a:path>
              <a:path w="301625" h="277495">
                <a:moveTo>
                  <a:pt x="275461" y="70261"/>
                </a:moveTo>
                <a:lnTo>
                  <a:pt x="268278" y="70261"/>
                </a:lnTo>
                <a:lnTo>
                  <a:pt x="265370" y="73169"/>
                </a:lnTo>
                <a:lnTo>
                  <a:pt x="265370" y="98524"/>
                </a:lnTo>
                <a:lnTo>
                  <a:pt x="278370" y="98524"/>
                </a:lnTo>
                <a:lnTo>
                  <a:pt x="278370" y="73169"/>
                </a:lnTo>
                <a:lnTo>
                  <a:pt x="275461" y="70261"/>
                </a:lnTo>
                <a:close/>
              </a:path>
              <a:path w="301625" h="277495">
                <a:moveTo>
                  <a:pt x="222403" y="69349"/>
                </a:moveTo>
                <a:lnTo>
                  <a:pt x="82890" y="69349"/>
                </a:lnTo>
                <a:lnTo>
                  <a:pt x="77086" y="75149"/>
                </a:lnTo>
                <a:lnTo>
                  <a:pt x="77086" y="95460"/>
                </a:lnTo>
                <a:lnTo>
                  <a:pt x="90028" y="95460"/>
                </a:lnTo>
                <a:lnTo>
                  <a:pt x="90021" y="82349"/>
                </a:lnTo>
                <a:lnTo>
                  <a:pt x="228203" y="82282"/>
                </a:lnTo>
                <a:lnTo>
                  <a:pt x="228203" y="75149"/>
                </a:lnTo>
                <a:lnTo>
                  <a:pt x="222403" y="69349"/>
                </a:lnTo>
                <a:close/>
              </a:path>
              <a:path w="301625" h="277495">
                <a:moveTo>
                  <a:pt x="93826" y="7854"/>
                </a:moveTo>
                <a:lnTo>
                  <a:pt x="86644" y="7854"/>
                </a:lnTo>
                <a:lnTo>
                  <a:pt x="83736" y="10767"/>
                </a:lnTo>
                <a:lnTo>
                  <a:pt x="83736" y="43765"/>
                </a:lnTo>
                <a:lnTo>
                  <a:pt x="86644" y="46673"/>
                </a:lnTo>
                <a:lnTo>
                  <a:pt x="104100" y="46673"/>
                </a:lnTo>
                <a:lnTo>
                  <a:pt x="104100" y="69349"/>
                </a:lnTo>
                <a:lnTo>
                  <a:pt x="117100" y="69349"/>
                </a:lnTo>
                <a:lnTo>
                  <a:pt x="117100" y="36583"/>
                </a:lnTo>
                <a:lnTo>
                  <a:pt x="114192" y="33677"/>
                </a:lnTo>
                <a:lnTo>
                  <a:pt x="96732" y="33677"/>
                </a:lnTo>
                <a:lnTo>
                  <a:pt x="96732" y="10767"/>
                </a:lnTo>
                <a:lnTo>
                  <a:pt x="93826" y="7854"/>
                </a:lnTo>
                <a:close/>
              </a:path>
              <a:path w="301625" h="277495">
                <a:moveTo>
                  <a:pt x="175719" y="0"/>
                </a:moveTo>
                <a:lnTo>
                  <a:pt x="143880" y="0"/>
                </a:lnTo>
                <a:lnTo>
                  <a:pt x="140972" y="2908"/>
                </a:lnTo>
                <a:lnTo>
                  <a:pt x="140972" y="69349"/>
                </a:lnTo>
                <a:lnTo>
                  <a:pt x="153972" y="69349"/>
                </a:lnTo>
                <a:lnTo>
                  <a:pt x="153972" y="12999"/>
                </a:lnTo>
                <a:lnTo>
                  <a:pt x="175719" y="12999"/>
                </a:lnTo>
                <a:lnTo>
                  <a:pt x="178624" y="10090"/>
                </a:lnTo>
                <a:lnTo>
                  <a:pt x="178624" y="2908"/>
                </a:lnTo>
                <a:lnTo>
                  <a:pt x="175719" y="0"/>
                </a:lnTo>
                <a:close/>
              </a:path>
              <a:path w="301625" h="277495">
                <a:moveTo>
                  <a:pt x="197906" y="14291"/>
                </a:moveTo>
                <a:lnTo>
                  <a:pt x="190727" y="14291"/>
                </a:lnTo>
                <a:lnTo>
                  <a:pt x="187819" y="17200"/>
                </a:lnTo>
                <a:lnTo>
                  <a:pt x="187819" y="69349"/>
                </a:lnTo>
                <a:lnTo>
                  <a:pt x="200818" y="69349"/>
                </a:lnTo>
                <a:lnTo>
                  <a:pt x="200818" y="17200"/>
                </a:lnTo>
                <a:lnTo>
                  <a:pt x="197906" y="14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70649" y="4987598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74988" y="0"/>
                </a:moveTo>
                <a:lnTo>
                  <a:pt x="1595" y="0"/>
                </a:lnTo>
                <a:lnTo>
                  <a:pt x="0" y="1601"/>
                </a:lnTo>
                <a:lnTo>
                  <a:pt x="0" y="74994"/>
                </a:lnTo>
                <a:lnTo>
                  <a:pt x="1595" y="76589"/>
                </a:lnTo>
                <a:lnTo>
                  <a:pt x="74988" y="76589"/>
                </a:lnTo>
                <a:lnTo>
                  <a:pt x="76587" y="74994"/>
                </a:lnTo>
                <a:lnTo>
                  <a:pt x="76587" y="1601"/>
                </a:lnTo>
                <a:lnTo>
                  <a:pt x="74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62923" y="5165802"/>
            <a:ext cx="483234" cy="1574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50" spc="5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团队组</a:t>
            </a:r>
            <a:r>
              <a:rPr sz="850" spc="10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建</a:t>
            </a:r>
            <a:endParaRPr sz="8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089810" y="4371595"/>
            <a:ext cx="807720" cy="807720"/>
          </a:xfrm>
          <a:custGeom>
            <a:avLst/>
            <a:gdLst/>
            <a:ahLst/>
            <a:cxnLst/>
            <a:rect l="l" t="t" r="r" b="b"/>
            <a:pathLst>
              <a:path w="807719" h="807720">
                <a:moveTo>
                  <a:pt x="403617" y="0"/>
                </a:moveTo>
                <a:lnTo>
                  <a:pt x="356547" y="2715"/>
                </a:lnTo>
                <a:lnTo>
                  <a:pt x="311071" y="10659"/>
                </a:lnTo>
                <a:lnTo>
                  <a:pt x="267493" y="23530"/>
                </a:lnTo>
                <a:lnTo>
                  <a:pt x="226116" y="41024"/>
                </a:lnTo>
                <a:lnTo>
                  <a:pt x="187242" y="62838"/>
                </a:lnTo>
                <a:lnTo>
                  <a:pt x="151175" y="88670"/>
                </a:lnTo>
                <a:lnTo>
                  <a:pt x="118216" y="118216"/>
                </a:lnTo>
                <a:lnTo>
                  <a:pt x="88670" y="151175"/>
                </a:lnTo>
                <a:lnTo>
                  <a:pt x="62838" y="187242"/>
                </a:lnTo>
                <a:lnTo>
                  <a:pt x="41024" y="226116"/>
                </a:lnTo>
                <a:lnTo>
                  <a:pt x="23530" y="267493"/>
                </a:lnTo>
                <a:lnTo>
                  <a:pt x="10659" y="311071"/>
                </a:lnTo>
                <a:lnTo>
                  <a:pt x="2715" y="356547"/>
                </a:lnTo>
                <a:lnTo>
                  <a:pt x="0" y="403617"/>
                </a:lnTo>
                <a:lnTo>
                  <a:pt x="2715" y="450687"/>
                </a:lnTo>
                <a:lnTo>
                  <a:pt x="10659" y="496163"/>
                </a:lnTo>
                <a:lnTo>
                  <a:pt x="23530" y="539741"/>
                </a:lnTo>
                <a:lnTo>
                  <a:pt x="41024" y="581118"/>
                </a:lnTo>
                <a:lnTo>
                  <a:pt x="62838" y="619992"/>
                </a:lnTo>
                <a:lnTo>
                  <a:pt x="88670" y="656060"/>
                </a:lnTo>
                <a:lnTo>
                  <a:pt x="118216" y="689018"/>
                </a:lnTo>
                <a:lnTo>
                  <a:pt x="151175" y="718565"/>
                </a:lnTo>
                <a:lnTo>
                  <a:pt x="187242" y="744396"/>
                </a:lnTo>
                <a:lnTo>
                  <a:pt x="226116" y="766210"/>
                </a:lnTo>
                <a:lnTo>
                  <a:pt x="267493" y="783704"/>
                </a:lnTo>
                <a:lnTo>
                  <a:pt x="311071" y="796575"/>
                </a:lnTo>
                <a:lnTo>
                  <a:pt x="356547" y="804519"/>
                </a:lnTo>
                <a:lnTo>
                  <a:pt x="403617" y="807234"/>
                </a:lnTo>
                <a:lnTo>
                  <a:pt x="450688" y="804519"/>
                </a:lnTo>
                <a:lnTo>
                  <a:pt x="496163" y="796575"/>
                </a:lnTo>
                <a:lnTo>
                  <a:pt x="539741" y="783704"/>
                </a:lnTo>
                <a:lnTo>
                  <a:pt x="581119" y="766210"/>
                </a:lnTo>
                <a:lnTo>
                  <a:pt x="619993" y="744396"/>
                </a:lnTo>
                <a:lnTo>
                  <a:pt x="656061" y="718565"/>
                </a:lnTo>
                <a:lnTo>
                  <a:pt x="689020" y="689018"/>
                </a:lnTo>
                <a:lnTo>
                  <a:pt x="718567" y="656060"/>
                </a:lnTo>
                <a:lnTo>
                  <a:pt x="744399" y="619992"/>
                </a:lnTo>
                <a:lnTo>
                  <a:pt x="766213" y="581118"/>
                </a:lnTo>
                <a:lnTo>
                  <a:pt x="783708" y="539741"/>
                </a:lnTo>
                <a:lnTo>
                  <a:pt x="796578" y="496163"/>
                </a:lnTo>
                <a:lnTo>
                  <a:pt x="804523" y="450687"/>
                </a:lnTo>
                <a:lnTo>
                  <a:pt x="807238" y="403617"/>
                </a:lnTo>
                <a:lnTo>
                  <a:pt x="804523" y="356547"/>
                </a:lnTo>
                <a:lnTo>
                  <a:pt x="796578" y="311071"/>
                </a:lnTo>
                <a:lnTo>
                  <a:pt x="783708" y="267493"/>
                </a:lnTo>
                <a:lnTo>
                  <a:pt x="766213" y="226116"/>
                </a:lnTo>
                <a:lnTo>
                  <a:pt x="744399" y="187242"/>
                </a:lnTo>
                <a:lnTo>
                  <a:pt x="718567" y="151175"/>
                </a:lnTo>
                <a:lnTo>
                  <a:pt x="689020" y="118216"/>
                </a:lnTo>
                <a:lnTo>
                  <a:pt x="656061" y="88670"/>
                </a:lnTo>
                <a:lnTo>
                  <a:pt x="619993" y="62838"/>
                </a:lnTo>
                <a:lnTo>
                  <a:pt x="581119" y="41024"/>
                </a:lnTo>
                <a:lnTo>
                  <a:pt x="539741" y="23530"/>
                </a:lnTo>
                <a:lnTo>
                  <a:pt x="496163" y="10659"/>
                </a:lnTo>
                <a:lnTo>
                  <a:pt x="450688" y="2715"/>
                </a:lnTo>
                <a:lnTo>
                  <a:pt x="403617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57550" y="4421045"/>
            <a:ext cx="271780" cy="271780"/>
          </a:xfrm>
          <a:custGeom>
            <a:avLst/>
            <a:gdLst/>
            <a:ahLst/>
            <a:cxnLst/>
            <a:rect l="l" t="t" r="r" b="b"/>
            <a:pathLst>
              <a:path w="271780" h="271779">
                <a:moveTo>
                  <a:pt x="135874" y="0"/>
                </a:moveTo>
                <a:lnTo>
                  <a:pt x="92927" y="6927"/>
                </a:lnTo>
                <a:lnTo>
                  <a:pt x="55628" y="26217"/>
                </a:lnTo>
                <a:lnTo>
                  <a:pt x="26215" y="55631"/>
                </a:lnTo>
                <a:lnTo>
                  <a:pt x="6926" y="92931"/>
                </a:lnTo>
                <a:lnTo>
                  <a:pt x="0" y="135878"/>
                </a:lnTo>
                <a:lnTo>
                  <a:pt x="6926" y="178825"/>
                </a:lnTo>
                <a:lnTo>
                  <a:pt x="26215" y="216125"/>
                </a:lnTo>
                <a:lnTo>
                  <a:pt x="55628" y="245539"/>
                </a:lnTo>
                <a:lnTo>
                  <a:pt x="92927" y="264829"/>
                </a:lnTo>
                <a:lnTo>
                  <a:pt x="135874" y="271757"/>
                </a:lnTo>
                <a:lnTo>
                  <a:pt x="178822" y="264829"/>
                </a:lnTo>
                <a:lnTo>
                  <a:pt x="216122" y="245539"/>
                </a:lnTo>
                <a:lnTo>
                  <a:pt x="245537" y="216125"/>
                </a:lnTo>
                <a:lnTo>
                  <a:pt x="264828" y="178825"/>
                </a:lnTo>
                <a:lnTo>
                  <a:pt x="271755" y="135878"/>
                </a:lnTo>
                <a:lnTo>
                  <a:pt x="264828" y="92931"/>
                </a:lnTo>
                <a:lnTo>
                  <a:pt x="245537" y="55631"/>
                </a:lnTo>
                <a:lnTo>
                  <a:pt x="216122" y="26217"/>
                </a:lnTo>
                <a:lnTo>
                  <a:pt x="178822" y="6927"/>
                </a:lnTo>
                <a:lnTo>
                  <a:pt x="135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6029" y="4421045"/>
            <a:ext cx="253277" cy="250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251887" y="4698702"/>
            <a:ext cx="483234" cy="4089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ts val="990"/>
              </a:lnSpc>
              <a:spcBef>
                <a:spcPts val="170"/>
              </a:spcBef>
            </a:pPr>
            <a:r>
              <a:rPr sz="850" spc="5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拥有全</a:t>
            </a:r>
            <a:r>
              <a:rPr sz="850" spc="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球  </a:t>
            </a:r>
            <a:r>
              <a:rPr sz="850" spc="12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30+国</a:t>
            </a:r>
            <a:r>
              <a:rPr sz="850" spc="10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家 </a:t>
            </a:r>
            <a:r>
              <a:rPr sz="850" spc="5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母语译</a:t>
            </a:r>
            <a:r>
              <a:rPr sz="850" spc="10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员</a:t>
            </a:r>
            <a:endParaRPr sz="8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83692" y="3917931"/>
            <a:ext cx="842010" cy="842010"/>
          </a:xfrm>
          <a:custGeom>
            <a:avLst/>
            <a:gdLst/>
            <a:ahLst/>
            <a:cxnLst/>
            <a:rect l="l" t="t" r="r" b="b"/>
            <a:pathLst>
              <a:path w="842010" h="842010">
                <a:moveTo>
                  <a:pt x="420738" y="0"/>
                </a:moveTo>
                <a:lnTo>
                  <a:pt x="371670" y="2830"/>
                </a:lnTo>
                <a:lnTo>
                  <a:pt x="324266" y="11112"/>
                </a:lnTo>
                <a:lnTo>
                  <a:pt x="278839" y="24528"/>
                </a:lnTo>
                <a:lnTo>
                  <a:pt x="235707" y="42764"/>
                </a:lnTo>
                <a:lnTo>
                  <a:pt x="195184" y="65504"/>
                </a:lnTo>
                <a:lnTo>
                  <a:pt x="157587" y="92432"/>
                </a:lnTo>
                <a:lnTo>
                  <a:pt x="123230" y="123232"/>
                </a:lnTo>
                <a:lnTo>
                  <a:pt x="92430" y="157589"/>
                </a:lnTo>
                <a:lnTo>
                  <a:pt x="65503" y="195187"/>
                </a:lnTo>
                <a:lnTo>
                  <a:pt x="42763" y="235710"/>
                </a:lnTo>
                <a:lnTo>
                  <a:pt x="24528" y="278843"/>
                </a:lnTo>
                <a:lnTo>
                  <a:pt x="11111" y="324269"/>
                </a:lnTo>
                <a:lnTo>
                  <a:pt x="2830" y="371674"/>
                </a:lnTo>
                <a:lnTo>
                  <a:pt x="0" y="420742"/>
                </a:lnTo>
                <a:lnTo>
                  <a:pt x="2830" y="469809"/>
                </a:lnTo>
                <a:lnTo>
                  <a:pt x="11111" y="517214"/>
                </a:lnTo>
                <a:lnTo>
                  <a:pt x="24528" y="562640"/>
                </a:lnTo>
                <a:lnTo>
                  <a:pt x="42763" y="605773"/>
                </a:lnTo>
                <a:lnTo>
                  <a:pt x="65503" y="646296"/>
                </a:lnTo>
                <a:lnTo>
                  <a:pt x="92430" y="683893"/>
                </a:lnTo>
                <a:lnTo>
                  <a:pt x="123230" y="718250"/>
                </a:lnTo>
                <a:lnTo>
                  <a:pt x="157587" y="749050"/>
                </a:lnTo>
                <a:lnTo>
                  <a:pt x="195184" y="775977"/>
                </a:lnTo>
                <a:lnTo>
                  <a:pt x="235707" y="798717"/>
                </a:lnTo>
                <a:lnTo>
                  <a:pt x="278839" y="816953"/>
                </a:lnTo>
                <a:lnTo>
                  <a:pt x="324266" y="830369"/>
                </a:lnTo>
                <a:lnTo>
                  <a:pt x="371670" y="838651"/>
                </a:lnTo>
                <a:lnTo>
                  <a:pt x="420738" y="841481"/>
                </a:lnTo>
                <a:lnTo>
                  <a:pt x="469805" y="838651"/>
                </a:lnTo>
                <a:lnTo>
                  <a:pt x="517210" y="830369"/>
                </a:lnTo>
                <a:lnTo>
                  <a:pt x="562637" y="816953"/>
                </a:lnTo>
                <a:lnTo>
                  <a:pt x="605770" y="798717"/>
                </a:lnTo>
                <a:lnTo>
                  <a:pt x="646293" y="775977"/>
                </a:lnTo>
                <a:lnTo>
                  <a:pt x="683891" y="749050"/>
                </a:lnTo>
                <a:lnTo>
                  <a:pt x="718248" y="718250"/>
                </a:lnTo>
                <a:lnTo>
                  <a:pt x="749048" y="683893"/>
                </a:lnTo>
                <a:lnTo>
                  <a:pt x="775976" y="646296"/>
                </a:lnTo>
                <a:lnTo>
                  <a:pt x="798716" y="605773"/>
                </a:lnTo>
                <a:lnTo>
                  <a:pt x="816952" y="562640"/>
                </a:lnTo>
                <a:lnTo>
                  <a:pt x="830369" y="517214"/>
                </a:lnTo>
                <a:lnTo>
                  <a:pt x="838651" y="469809"/>
                </a:lnTo>
                <a:lnTo>
                  <a:pt x="841481" y="420742"/>
                </a:lnTo>
                <a:lnTo>
                  <a:pt x="838651" y="371674"/>
                </a:lnTo>
                <a:lnTo>
                  <a:pt x="830369" y="324269"/>
                </a:lnTo>
                <a:lnTo>
                  <a:pt x="816952" y="278843"/>
                </a:lnTo>
                <a:lnTo>
                  <a:pt x="798716" y="235710"/>
                </a:lnTo>
                <a:lnTo>
                  <a:pt x="775976" y="195187"/>
                </a:lnTo>
                <a:lnTo>
                  <a:pt x="749048" y="157589"/>
                </a:lnTo>
                <a:lnTo>
                  <a:pt x="718248" y="123232"/>
                </a:lnTo>
                <a:lnTo>
                  <a:pt x="683891" y="92432"/>
                </a:lnTo>
                <a:lnTo>
                  <a:pt x="646293" y="65504"/>
                </a:lnTo>
                <a:lnTo>
                  <a:pt x="605770" y="42764"/>
                </a:lnTo>
                <a:lnTo>
                  <a:pt x="562637" y="24528"/>
                </a:lnTo>
                <a:lnTo>
                  <a:pt x="517210" y="11112"/>
                </a:lnTo>
                <a:lnTo>
                  <a:pt x="469805" y="2830"/>
                </a:lnTo>
                <a:lnTo>
                  <a:pt x="420738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53903" y="4028098"/>
            <a:ext cx="301625" cy="280035"/>
          </a:xfrm>
          <a:custGeom>
            <a:avLst/>
            <a:gdLst/>
            <a:ahLst/>
            <a:cxnLst/>
            <a:rect l="l" t="t" r="r" b="b"/>
            <a:pathLst>
              <a:path w="301625" h="280035">
                <a:moveTo>
                  <a:pt x="301061" y="267792"/>
                </a:moveTo>
                <a:lnTo>
                  <a:pt x="0" y="267792"/>
                </a:lnTo>
                <a:lnTo>
                  <a:pt x="0" y="279600"/>
                </a:lnTo>
                <a:lnTo>
                  <a:pt x="301061" y="279600"/>
                </a:lnTo>
                <a:lnTo>
                  <a:pt x="301061" y="267792"/>
                </a:lnTo>
                <a:close/>
              </a:path>
              <a:path w="301625" h="280035">
                <a:moveTo>
                  <a:pt x="72929" y="9892"/>
                </a:moveTo>
                <a:lnTo>
                  <a:pt x="6135" y="9892"/>
                </a:lnTo>
                <a:lnTo>
                  <a:pt x="6135" y="263951"/>
                </a:lnTo>
                <a:lnTo>
                  <a:pt x="296431" y="263951"/>
                </a:lnTo>
                <a:lnTo>
                  <a:pt x="296431" y="257810"/>
                </a:lnTo>
                <a:lnTo>
                  <a:pt x="72651" y="257810"/>
                </a:lnTo>
                <a:lnTo>
                  <a:pt x="72701" y="213018"/>
                </a:lnTo>
                <a:lnTo>
                  <a:pt x="18277" y="213018"/>
                </a:lnTo>
                <a:lnTo>
                  <a:pt x="18277" y="186695"/>
                </a:lnTo>
                <a:lnTo>
                  <a:pt x="72731" y="186695"/>
                </a:lnTo>
                <a:lnTo>
                  <a:pt x="72762" y="159040"/>
                </a:lnTo>
                <a:lnTo>
                  <a:pt x="18277" y="159040"/>
                </a:lnTo>
                <a:lnTo>
                  <a:pt x="18277" y="132713"/>
                </a:lnTo>
                <a:lnTo>
                  <a:pt x="72791" y="132713"/>
                </a:lnTo>
                <a:lnTo>
                  <a:pt x="72822" y="105048"/>
                </a:lnTo>
                <a:lnTo>
                  <a:pt x="18277" y="105048"/>
                </a:lnTo>
                <a:lnTo>
                  <a:pt x="18277" y="78720"/>
                </a:lnTo>
                <a:lnTo>
                  <a:pt x="72852" y="78720"/>
                </a:lnTo>
                <a:lnTo>
                  <a:pt x="72883" y="51061"/>
                </a:lnTo>
                <a:lnTo>
                  <a:pt x="18277" y="51061"/>
                </a:lnTo>
                <a:lnTo>
                  <a:pt x="18277" y="24753"/>
                </a:lnTo>
                <a:lnTo>
                  <a:pt x="72913" y="24753"/>
                </a:lnTo>
                <a:lnTo>
                  <a:pt x="72929" y="9892"/>
                </a:lnTo>
                <a:close/>
              </a:path>
              <a:path w="301625" h="280035">
                <a:moveTo>
                  <a:pt x="296431" y="9892"/>
                </a:moveTo>
                <a:lnTo>
                  <a:pt x="229641" y="9892"/>
                </a:lnTo>
                <a:lnTo>
                  <a:pt x="229641" y="257561"/>
                </a:lnTo>
                <a:lnTo>
                  <a:pt x="229596" y="257810"/>
                </a:lnTo>
                <a:lnTo>
                  <a:pt x="296431" y="257810"/>
                </a:lnTo>
                <a:lnTo>
                  <a:pt x="296431" y="213018"/>
                </a:lnTo>
                <a:lnTo>
                  <a:pt x="262281" y="213018"/>
                </a:lnTo>
                <a:lnTo>
                  <a:pt x="262281" y="186695"/>
                </a:lnTo>
                <a:lnTo>
                  <a:pt x="296431" y="186695"/>
                </a:lnTo>
                <a:lnTo>
                  <a:pt x="296431" y="159040"/>
                </a:lnTo>
                <a:lnTo>
                  <a:pt x="262281" y="159040"/>
                </a:lnTo>
                <a:lnTo>
                  <a:pt x="262281" y="132713"/>
                </a:lnTo>
                <a:lnTo>
                  <a:pt x="296431" y="132713"/>
                </a:lnTo>
                <a:lnTo>
                  <a:pt x="296431" y="105048"/>
                </a:lnTo>
                <a:lnTo>
                  <a:pt x="262281" y="105048"/>
                </a:lnTo>
                <a:lnTo>
                  <a:pt x="262281" y="78720"/>
                </a:lnTo>
                <a:lnTo>
                  <a:pt x="296431" y="78720"/>
                </a:lnTo>
                <a:lnTo>
                  <a:pt x="296431" y="51061"/>
                </a:lnTo>
                <a:lnTo>
                  <a:pt x="262281" y="51061"/>
                </a:lnTo>
                <a:lnTo>
                  <a:pt x="262281" y="24753"/>
                </a:lnTo>
                <a:lnTo>
                  <a:pt x="296431" y="24753"/>
                </a:lnTo>
                <a:lnTo>
                  <a:pt x="296431" y="9892"/>
                </a:lnTo>
                <a:close/>
              </a:path>
              <a:path w="301625" h="280035">
                <a:moveTo>
                  <a:pt x="72731" y="186695"/>
                </a:moveTo>
                <a:lnTo>
                  <a:pt x="40288" y="186695"/>
                </a:lnTo>
                <a:lnTo>
                  <a:pt x="40288" y="213018"/>
                </a:lnTo>
                <a:lnTo>
                  <a:pt x="72701" y="213018"/>
                </a:lnTo>
                <a:lnTo>
                  <a:pt x="72731" y="186695"/>
                </a:lnTo>
                <a:close/>
              </a:path>
              <a:path w="301625" h="280035">
                <a:moveTo>
                  <a:pt x="296431" y="186695"/>
                </a:moveTo>
                <a:lnTo>
                  <a:pt x="284285" y="186695"/>
                </a:lnTo>
                <a:lnTo>
                  <a:pt x="284285" y="213018"/>
                </a:lnTo>
                <a:lnTo>
                  <a:pt x="296431" y="213018"/>
                </a:lnTo>
                <a:lnTo>
                  <a:pt x="296431" y="186695"/>
                </a:lnTo>
                <a:close/>
              </a:path>
              <a:path w="301625" h="280035">
                <a:moveTo>
                  <a:pt x="72791" y="132713"/>
                </a:moveTo>
                <a:lnTo>
                  <a:pt x="40288" y="132713"/>
                </a:lnTo>
                <a:lnTo>
                  <a:pt x="40288" y="159040"/>
                </a:lnTo>
                <a:lnTo>
                  <a:pt x="72762" y="159040"/>
                </a:lnTo>
                <a:lnTo>
                  <a:pt x="72791" y="132713"/>
                </a:lnTo>
                <a:close/>
              </a:path>
              <a:path w="301625" h="280035">
                <a:moveTo>
                  <a:pt x="296431" y="132713"/>
                </a:moveTo>
                <a:lnTo>
                  <a:pt x="284285" y="132713"/>
                </a:lnTo>
                <a:lnTo>
                  <a:pt x="284285" y="159040"/>
                </a:lnTo>
                <a:lnTo>
                  <a:pt x="296431" y="159040"/>
                </a:lnTo>
                <a:lnTo>
                  <a:pt x="296431" y="132713"/>
                </a:lnTo>
                <a:close/>
              </a:path>
              <a:path w="301625" h="280035">
                <a:moveTo>
                  <a:pt x="72852" y="78720"/>
                </a:moveTo>
                <a:lnTo>
                  <a:pt x="40557" y="78720"/>
                </a:lnTo>
                <a:lnTo>
                  <a:pt x="40557" y="105007"/>
                </a:lnTo>
                <a:lnTo>
                  <a:pt x="40288" y="105007"/>
                </a:lnTo>
                <a:lnTo>
                  <a:pt x="72822" y="105048"/>
                </a:lnTo>
                <a:lnTo>
                  <a:pt x="72852" y="78720"/>
                </a:lnTo>
                <a:close/>
              </a:path>
              <a:path w="301625" h="280035">
                <a:moveTo>
                  <a:pt x="296431" y="78720"/>
                </a:moveTo>
                <a:lnTo>
                  <a:pt x="284285" y="78720"/>
                </a:lnTo>
                <a:lnTo>
                  <a:pt x="284285" y="105048"/>
                </a:lnTo>
                <a:lnTo>
                  <a:pt x="296431" y="105048"/>
                </a:lnTo>
                <a:lnTo>
                  <a:pt x="296431" y="78720"/>
                </a:lnTo>
                <a:close/>
              </a:path>
              <a:path w="301625" h="280035">
                <a:moveTo>
                  <a:pt x="72913" y="24753"/>
                </a:moveTo>
                <a:lnTo>
                  <a:pt x="40288" y="24753"/>
                </a:lnTo>
                <a:lnTo>
                  <a:pt x="40288" y="51061"/>
                </a:lnTo>
                <a:lnTo>
                  <a:pt x="72883" y="51061"/>
                </a:lnTo>
                <a:lnTo>
                  <a:pt x="72913" y="24753"/>
                </a:lnTo>
                <a:close/>
              </a:path>
              <a:path w="301625" h="280035">
                <a:moveTo>
                  <a:pt x="296431" y="24753"/>
                </a:moveTo>
                <a:lnTo>
                  <a:pt x="284285" y="24753"/>
                </a:lnTo>
                <a:lnTo>
                  <a:pt x="284285" y="51061"/>
                </a:lnTo>
                <a:lnTo>
                  <a:pt x="296431" y="51061"/>
                </a:lnTo>
                <a:lnTo>
                  <a:pt x="296431" y="24753"/>
                </a:lnTo>
                <a:close/>
              </a:path>
              <a:path w="301625" h="280035">
                <a:moveTo>
                  <a:pt x="67612" y="0"/>
                </a:moveTo>
                <a:lnTo>
                  <a:pt x="47884" y="0"/>
                </a:lnTo>
                <a:lnTo>
                  <a:pt x="47884" y="9892"/>
                </a:lnTo>
                <a:lnTo>
                  <a:pt x="67612" y="9892"/>
                </a:lnTo>
                <a:lnTo>
                  <a:pt x="67612" y="0"/>
                </a:lnTo>
                <a:close/>
              </a:path>
              <a:path w="301625" h="280035">
                <a:moveTo>
                  <a:pt x="254685" y="0"/>
                </a:moveTo>
                <a:lnTo>
                  <a:pt x="234947" y="0"/>
                </a:lnTo>
                <a:lnTo>
                  <a:pt x="234947" y="9892"/>
                </a:lnTo>
                <a:lnTo>
                  <a:pt x="254685" y="9892"/>
                </a:lnTo>
                <a:lnTo>
                  <a:pt x="254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30630" y="4219355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07" y="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30630" y="4185700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0" y="27939"/>
                </a:moveTo>
                <a:lnTo>
                  <a:pt x="12146" y="27939"/>
                </a:lnTo>
                <a:lnTo>
                  <a:pt x="12146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30630" y="4173000"/>
            <a:ext cx="147955" cy="12700"/>
          </a:xfrm>
          <a:custGeom>
            <a:avLst/>
            <a:gdLst/>
            <a:ahLst/>
            <a:cxnLst/>
            <a:rect l="l" t="t" r="r" b="b"/>
            <a:pathLst>
              <a:path w="147954" h="12700">
                <a:moveTo>
                  <a:pt x="0" y="12700"/>
                </a:moveTo>
                <a:lnTo>
                  <a:pt x="147607" y="12700"/>
                </a:lnTo>
                <a:lnTo>
                  <a:pt x="14760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70655" y="4186062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0" y="0"/>
                </a:moveTo>
                <a:lnTo>
                  <a:pt x="0" y="0"/>
                </a:lnTo>
                <a:lnTo>
                  <a:pt x="0" y="27327"/>
                </a:lnTo>
                <a:lnTo>
                  <a:pt x="6850" y="27327"/>
                </a:lnTo>
                <a:lnTo>
                  <a:pt x="6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1014" y="4186062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4" y="0"/>
                </a:moveTo>
                <a:lnTo>
                  <a:pt x="0" y="0"/>
                </a:lnTo>
                <a:lnTo>
                  <a:pt x="0" y="27327"/>
                </a:lnTo>
                <a:lnTo>
                  <a:pt x="6854" y="27327"/>
                </a:lnTo>
                <a:lnTo>
                  <a:pt x="6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31369" y="4186062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4" y="0"/>
                </a:moveTo>
                <a:lnTo>
                  <a:pt x="0" y="0"/>
                </a:lnTo>
                <a:lnTo>
                  <a:pt x="0" y="27327"/>
                </a:lnTo>
                <a:lnTo>
                  <a:pt x="6854" y="27327"/>
                </a:lnTo>
                <a:lnTo>
                  <a:pt x="6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66095" y="4186062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12142" y="0"/>
                </a:moveTo>
                <a:lnTo>
                  <a:pt x="0" y="0"/>
                </a:lnTo>
                <a:lnTo>
                  <a:pt x="0" y="27327"/>
                </a:lnTo>
                <a:lnTo>
                  <a:pt x="12142" y="27327"/>
                </a:lnTo>
                <a:lnTo>
                  <a:pt x="12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30630" y="4270790"/>
            <a:ext cx="147955" cy="12700"/>
          </a:xfrm>
          <a:custGeom>
            <a:avLst/>
            <a:gdLst/>
            <a:ahLst/>
            <a:cxnLst/>
            <a:rect l="l" t="t" r="r" b="b"/>
            <a:pathLst>
              <a:path w="147954" h="12700">
                <a:moveTo>
                  <a:pt x="0" y="12700"/>
                </a:moveTo>
                <a:lnTo>
                  <a:pt x="147607" y="12700"/>
                </a:lnTo>
                <a:lnTo>
                  <a:pt x="14760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30630" y="4244120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0" y="26669"/>
                </a:moveTo>
                <a:lnTo>
                  <a:pt x="12146" y="26669"/>
                </a:lnTo>
                <a:lnTo>
                  <a:pt x="12146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30630" y="4231420"/>
            <a:ext cx="147955" cy="12700"/>
          </a:xfrm>
          <a:custGeom>
            <a:avLst/>
            <a:gdLst/>
            <a:ahLst/>
            <a:cxnLst/>
            <a:rect l="l" t="t" r="r" b="b"/>
            <a:pathLst>
              <a:path w="147954" h="12700">
                <a:moveTo>
                  <a:pt x="0" y="12699"/>
                </a:moveTo>
                <a:lnTo>
                  <a:pt x="147607" y="12699"/>
                </a:lnTo>
                <a:lnTo>
                  <a:pt x="147607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70655" y="4243964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0" y="0"/>
                </a:moveTo>
                <a:lnTo>
                  <a:pt x="0" y="0"/>
                </a:lnTo>
                <a:lnTo>
                  <a:pt x="0" y="27317"/>
                </a:lnTo>
                <a:lnTo>
                  <a:pt x="6850" y="27317"/>
                </a:lnTo>
                <a:lnTo>
                  <a:pt x="6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1014" y="4243964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4" y="0"/>
                </a:moveTo>
                <a:lnTo>
                  <a:pt x="0" y="0"/>
                </a:lnTo>
                <a:lnTo>
                  <a:pt x="0" y="27317"/>
                </a:lnTo>
                <a:lnTo>
                  <a:pt x="6854" y="27317"/>
                </a:lnTo>
                <a:lnTo>
                  <a:pt x="6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31369" y="4243964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4" y="0"/>
                </a:moveTo>
                <a:lnTo>
                  <a:pt x="0" y="0"/>
                </a:lnTo>
                <a:lnTo>
                  <a:pt x="0" y="27317"/>
                </a:lnTo>
                <a:lnTo>
                  <a:pt x="6854" y="27317"/>
                </a:lnTo>
                <a:lnTo>
                  <a:pt x="6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66095" y="4243964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12142" y="0"/>
                </a:moveTo>
                <a:lnTo>
                  <a:pt x="0" y="0"/>
                </a:lnTo>
                <a:lnTo>
                  <a:pt x="0" y="27317"/>
                </a:lnTo>
                <a:lnTo>
                  <a:pt x="12142" y="27317"/>
                </a:lnTo>
                <a:lnTo>
                  <a:pt x="12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30630" y="4155220"/>
            <a:ext cx="147955" cy="12700"/>
          </a:xfrm>
          <a:custGeom>
            <a:avLst/>
            <a:gdLst/>
            <a:ahLst/>
            <a:cxnLst/>
            <a:rect l="l" t="t" r="r" b="b"/>
            <a:pathLst>
              <a:path w="147954" h="12700">
                <a:moveTo>
                  <a:pt x="0" y="12699"/>
                </a:moveTo>
                <a:lnTo>
                  <a:pt x="147607" y="12699"/>
                </a:lnTo>
                <a:lnTo>
                  <a:pt x="147607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30630" y="4128550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0" y="26669"/>
                </a:moveTo>
                <a:lnTo>
                  <a:pt x="12146" y="26669"/>
                </a:lnTo>
                <a:lnTo>
                  <a:pt x="12146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30630" y="4122200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0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70655" y="4128166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0" y="0"/>
                </a:moveTo>
                <a:lnTo>
                  <a:pt x="0" y="0"/>
                </a:lnTo>
                <a:lnTo>
                  <a:pt x="0" y="27331"/>
                </a:lnTo>
                <a:lnTo>
                  <a:pt x="6850" y="27331"/>
                </a:lnTo>
                <a:lnTo>
                  <a:pt x="6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1014" y="4128166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4" y="0"/>
                </a:moveTo>
                <a:lnTo>
                  <a:pt x="0" y="0"/>
                </a:lnTo>
                <a:lnTo>
                  <a:pt x="0" y="27331"/>
                </a:lnTo>
                <a:lnTo>
                  <a:pt x="6854" y="27331"/>
                </a:lnTo>
                <a:lnTo>
                  <a:pt x="6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31369" y="4128166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4" y="0"/>
                </a:moveTo>
                <a:lnTo>
                  <a:pt x="0" y="0"/>
                </a:lnTo>
                <a:lnTo>
                  <a:pt x="0" y="27331"/>
                </a:lnTo>
                <a:lnTo>
                  <a:pt x="6854" y="27331"/>
                </a:lnTo>
                <a:lnTo>
                  <a:pt x="6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66095" y="4128166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12142" y="0"/>
                </a:moveTo>
                <a:lnTo>
                  <a:pt x="0" y="0"/>
                </a:lnTo>
                <a:lnTo>
                  <a:pt x="0" y="27331"/>
                </a:lnTo>
                <a:lnTo>
                  <a:pt x="12142" y="27331"/>
                </a:lnTo>
                <a:lnTo>
                  <a:pt x="12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35303" y="4103964"/>
            <a:ext cx="34925" cy="11430"/>
          </a:xfrm>
          <a:custGeom>
            <a:avLst/>
            <a:gdLst/>
            <a:ahLst/>
            <a:cxnLst/>
            <a:rect l="l" t="t" r="r" b="b"/>
            <a:pathLst>
              <a:path w="34925" h="11429">
                <a:moveTo>
                  <a:pt x="34913" y="0"/>
                </a:moveTo>
                <a:lnTo>
                  <a:pt x="0" y="0"/>
                </a:lnTo>
                <a:lnTo>
                  <a:pt x="0" y="11322"/>
                </a:lnTo>
                <a:lnTo>
                  <a:pt x="34913" y="11322"/>
                </a:lnTo>
                <a:lnTo>
                  <a:pt x="34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38990" y="4103964"/>
            <a:ext cx="34925" cy="11430"/>
          </a:xfrm>
          <a:custGeom>
            <a:avLst/>
            <a:gdLst/>
            <a:ahLst/>
            <a:cxnLst/>
            <a:rect l="l" t="t" r="r" b="b"/>
            <a:pathLst>
              <a:path w="34925" h="11429">
                <a:moveTo>
                  <a:pt x="34912" y="0"/>
                </a:moveTo>
                <a:lnTo>
                  <a:pt x="0" y="0"/>
                </a:lnTo>
                <a:lnTo>
                  <a:pt x="0" y="11322"/>
                </a:lnTo>
                <a:lnTo>
                  <a:pt x="34912" y="11322"/>
                </a:lnTo>
                <a:lnTo>
                  <a:pt x="34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207626" y="4369629"/>
            <a:ext cx="599440" cy="2832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70485" marR="5080" indent="-58420">
              <a:lnSpc>
                <a:spcPts val="990"/>
              </a:lnSpc>
              <a:spcBef>
                <a:spcPts val="170"/>
              </a:spcBef>
            </a:pPr>
            <a:r>
              <a:rPr sz="850" spc="5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香港、深</a:t>
            </a:r>
            <a:r>
              <a:rPr sz="850" spc="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圳 </a:t>
            </a:r>
            <a:r>
              <a:rPr sz="850" spc="5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公司成</a:t>
            </a:r>
            <a:r>
              <a:rPr sz="850" spc="10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立</a:t>
            </a:r>
            <a:endParaRPr sz="8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307905" y="6048922"/>
            <a:ext cx="6485890" cy="0"/>
          </a:xfrm>
          <a:custGeom>
            <a:avLst/>
            <a:gdLst/>
            <a:ahLst/>
            <a:cxnLst/>
            <a:rect l="l" t="t" r="r" b="b"/>
            <a:pathLst>
              <a:path w="6485890">
                <a:moveTo>
                  <a:pt x="0" y="0"/>
                </a:moveTo>
                <a:lnTo>
                  <a:pt x="6485666" y="0"/>
                </a:lnTo>
                <a:lnTo>
                  <a:pt x="602488" y="0"/>
                </a:lnTo>
              </a:path>
            </a:pathLst>
          </a:custGeom>
          <a:ln w="27000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53079" y="5739045"/>
            <a:ext cx="107950" cy="309880"/>
          </a:xfrm>
          <a:custGeom>
            <a:avLst/>
            <a:gdLst/>
            <a:ahLst/>
            <a:cxnLst/>
            <a:rect l="l" t="t" r="r" b="b"/>
            <a:pathLst>
              <a:path w="107950" h="309879">
                <a:moveTo>
                  <a:pt x="43059" y="106679"/>
                </a:moveTo>
                <a:lnTo>
                  <a:pt x="40430" y="106679"/>
                </a:lnTo>
                <a:lnTo>
                  <a:pt x="40430" y="309879"/>
                </a:lnTo>
                <a:lnTo>
                  <a:pt x="67430" y="309879"/>
                </a:lnTo>
                <a:lnTo>
                  <a:pt x="67430" y="107949"/>
                </a:lnTo>
                <a:lnTo>
                  <a:pt x="45722" y="107949"/>
                </a:lnTo>
                <a:lnTo>
                  <a:pt x="43059" y="106679"/>
                </a:lnTo>
                <a:close/>
              </a:path>
              <a:path w="107950" h="309879">
                <a:moveTo>
                  <a:pt x="53930" y="91439"/>
                </a:moveTo>
                <a:lnTo>
                  <a:pt x="40430" y="91439"/>
                </a:lnTo>
                <a:lnTo>
                  <a:pt x="40441" y="106679"/>
                </a:lnTo>
                <a:lnTo>
                  <a:pt x="43059" y="106679"/>
                </a:lnTo>
                <a:lnTo>
                  <a:pt x="45722" y="107949"/>
                </a:lnTo>
                <a:lnTo>
                  <a:pt x="53930" y="107949"/>
                </a:lnTo>
                <a:lnTo>
                  <a:pt x="53930" y="91439"/>
                </a:lnTo>
                <a:close/>
              </a:path>
              <a:path w="107950" h="309879">
                <a:moveTo>
                  <a:pt x="59435" y="0"/>
                </a:moveTo>
                <a:lnTo>
                  <a:pt x="53930" y="0"/>
                </a:lnTo>
                <a:lnTo>
                  <a:pt x="53930" y="26669"/>
                </a:lnTo>
                <a:lnTo>
                  <a:pt x="55331" y="26669"/>
                </a:lnTo>
                <a:lnTo>
                  <a:pt x="56702" y="27939"/>
                </a:lnTo>
                <a:lnTo>
                  <a:pt x="61951" y="27939"/>
                </a:lnTo>
                <a:lnTo>
                  <a:pt x="63201" y="29209"/>
                </a:lnTo>
                <a:lnTo>
                  <a:pt x="65613" y="29209"/>
                </a:lnTo>
                <a:lnTo>
                  <a:pt x="66775" y="30479"/>
                </a:lnTo>
                <a:lnTo>
                  <a:pt x="67905" y="30479"/>
                </a:lnTo>
                <a:lnTo>
                  <a:pt x="69004" y="31749"/>
                </a:lnTo>
                <a:lnTo>
                  <a:pt x="70065" y="33019"/>
                </a:lnTo>
                <a:lnTo>
                  <a:pt x="71088" y="33019"/>
                </a:lnTo>
                <a:lnTo>
                  <a:pt x="72071" y="34289"/>
                </a:lnTo>
                <a:lnTo>
                  <a:pt x="73014" y="35559"/>
                </a:lnTo>
                <a:lnTo>
                  <a:pt x="73911" y="35559"/>
                </a:lnTo>
                <a:lnTo>
                  <a:pt x="74763" y="36829"/>
                </a:lnTo>
                <a:lnTo>
                  <a:pt x="75570" y="38099"/>
                </a:lnTo>
                <a:lnTo>
                  <a:pt x="76323" y="39369"/>
                </a:lnTo>
                <a:lnTo>
                  <a:pt x="77028" y="40639"/>
                </a:lnTo>
                <a:lnTo>
                  <a:pt x="77680" y="41909"/>
                </a:lnTo>
                <a:lnTo>
                  <a:pt x="78273" y="41909"/>
                </a:lnTo>
                <a:lnTo>
                  <a:pt x="80895" y="55879"/>
                </a:lnTo>
                <a:lnTo>
                  <a:pt x="80791" y="57149"/>
                </a:lnTo>
                <a:lnTo>
                  <a:pt x="76323" y="69849"/>
                </a:lnTo>
                <a:lnTo>
                  <a:pt x="75570" y="69849"/>
                </a:lnTo>
                <a:lnTo>
                  <a:pt x="74763" y="71119"/>
                </a:lnTo>
                <a:lnTo>
                  <a:pt x="73911" y="72389"/>
                </a:lnTo>
                <a:lnTo>
                  <a:pt x="73014" y="73659"/>
                </a:lnTo>
                <a:lnTo>
                  <a:pt x="72071" y="73659"/>
                </a:lnTo>
                <a:lnTo>
                  <a:pt x="71088" y="74929"/>
                </a:lnTo>
                <a:lnTo>
                  <a:pt x="70065" y="76199"/>
                </a:lnTo>
                <a:lnTo>
                  <a:pt x="69004" y="76199"/>
                </a:lnTo>
                <a:lnTo>
                  <a:pt x="67905" y="77469"/>
                </a:lnTo>
                <a:lnTo>
                  <a:pt x="66775" y="77469"/>
                </a:lnTo>
                <a:lnTo>
                  <a:pt x="65613" y="78739"/>
                </a:lnTo>
                <a:lnTo>
                  <a:pt x="64422" y="78739"/>
                </a:lnTo>
                <a:lnTo>
                  <a:pt x="63201" y="80009"/>
                </a:lnTo>
                <a:lnTo>
                  <a:pt x="59377" y="80009"/>
                </a:lnTo>
                <a:lnTo>
                  <a:pt x="58052" y="81279"/>
                </a:lnTo>
                <a:lnTo>
                  <a:pt x="53930" y="81279"/>
                </a:lnTo>
                <a:lnTo>
                  <a:pt x="53930" y="107949"/>
                </a:lnTo>
                <a:lnTo>
                  <a:pt x="62138" y="107949"/>
                </a:lnTo>
                <a:lnTo>
                  <a:pt x="64803" y="106679"/>
                </a:lnTo>
                <a:lnTo>
                  <a:pt x="67420" y="106679"/>
                </a:lnTo>
                <a:lnTo>
                  <a:pt x="67430" y="91439"/>
                </a:lnTo>
                <a:lnTo>
                  <a:pt x="93007" y="91439"/>
                </a:lnTo>
                <a:lnTo>
                  <a:pt x="93898" y="90169"/>
                </a:lnTo>
                <a:lnTo>
                  <a:pt x="95594" y="88899"/>
                </a:lnTo>
                <a:lnTo>
                  <a:pt x="97195" y="86359"/>
                </a:lnTo>
                <a:lnTo>
                  <a:pt x="98696" y="83819"/>
                </a:lnTo>
                <a:lnTo>
                  <a:pt x="100101" y="82549"/>
                </a:lnTo>
                <a:lnTo>
                  <a:pt x="107862" y="57149"/>
                </a:lnTo>
                <a:lnTo>
                  <a:pt x="107758" y="49529"/>
                </a:lnTo>
                <a:lnTo>
                  <a:pt x="100101" y="26669"/>
                </a:lnTo>
                <a:lnTo>
                  <a:pt x="98696" y="24129"/>
                </a:lnTo>
                <a:lnTo>
                  <a:pt x="97195" y="21589"/>
                </a:lnTo>
                <a:lnTo>
                  <a:pt x="95594" y="20319"/>
                </a:lnTo>
                <a:lnTo>
                  <a:pt x="93898" y="17779"/>
                </a:lnTo>
                <a:lnTo>
                  <a:pt x="92115" y="16509"/>
                </a:lnTo>
                <a:lnTo>
                  <a:pt x="90243" y="13969"/>
                </a:lnTo>
                <a:lnTo>
                  <a:pt x="88285" y="12699"/>
                </a:lnTo>
                <a:lnTo>
                  <a:pt x="86252" y="11429"/>
                </a:lnTo>
                <a:lnTo>
                  <a:pt x="84134" y="8889"/>
                </a:lnTo>
                <a:lnTo>
                  <a:pt x="81946" y="7619"/>
                </a:lnTo>
                <a:lnTo>
                  <a:pt x="79684" y="6349"/>
                </a:lnTo>
                <a:lnTo>
                  <a:pt x="77353" y="5079"/>
                </a:lnTo>
                <a:lnTo>
                  <a:pt x="74959" y="3809"/>
                </a:lnTo>
                <a:lnTo>
                  <a:pt x="72503" y="3809"/>
                </a:lnTo>
                <a:lnTo>
                  <a:pt x="69990" y="2539"/>
                </a:lnTo>
                <a:lnTo>
                  <a:pt x="67420" y="1269"/>
                </a:lnTo>
                <a:lnTo>
                  <a:pt x="62138" y="1269"/>
                </a:lnTo>
                <a:lnTo>
                  <a:pt x="59435" y="0"/>
                </a:lnTo>
                <a:close/>
              </a:path>
              <a:path w="107950" h="309879">
                <a:moveTo>
                  <a:pt x="67430" y="106679"/>
                </a:moveTo>
                <a:lnTo>
                  <a:pt x="64803" y="106679"/>
                </a:lnTo>
                <a:lnTo>
                  <a:pt x="62138" y="107949"/>
                </a:lnTo>
                <a:lnTo>
                  <a:pt x="67430" y="107949"/>
                </a:lnTo>
                <a:lnTo>
                  <a:pt x="67430" y="106679"/>
                </a:lnTo>
                <a:close/>
              </a:path>
              <a:path w="107950" h="309879">
                <a:moveTo>
                  <a:pt x="67430" y="106674"/>
                </a:moveTo>
                <a:close/>
              </a:path>
              <a:path w="107950" h="309879">
                <a:moveTo>
                  <a:pt x="93007" y="91439"/>
                </a:moveTo>
                <a:lnTo>
                  <a:pt x="67430" y="91439"/>
                </a:lnTo>
                <a:lnTo>
                  <a:pt x="67430" y="106674"/>
                </a:lnTo>
                <a:lnTo>
                  <a:pt x="69990" y="105409"/>
                </a:lnTo>
                <a:lnTo>
                  <a:pt x="72503" y="105409"/>
                </a:lnTo>
                <a:lnTo>
                  <a:pt x="88285" y="95249"/>
                </a:lnTo>
                <a:lnTo>
                  <a:pt x="90243" y="93979"/>
                </a:lnTo>
                <a:lnTo>
                  <a:pt x="92115" y="92709"/>
                </a:lnTo>
                <a:lnTo>
                  <a:pt x="93007" y="91439"/>
                </a:lnTo>
                <a:close/>
              </a:path>
              <a:path w="107950" h="309879">
                <a:moveTo>
                  <a:pt x="53930" y="0"/>
                </a:moveTo>
                <a:lnTo>
                  <a:pt x="48426" y="0"/>
                </a:lnTo>
                <a:lnTo>
                  <a:pt x="45722" y="1269"/>
                </a:lnTo>
                <a:lnTo>
                  <a:pt x="40441" y="1269"/>
                </a:lnTo>
                <a:lnTo>
                  <a:pt x="37871" y="2539"/>
                </a:lnTo>
                <a:lnTo>
                  <a:pt x="35358" y="3809"/>
                </a:lnTo>
                <a:lnTo>
                  <a:pt x="32903" y="3809"/>
                </a:lnTo>
                <a:lnTo>
                  <a:pt x="21610" y="11429"/>
                </a:lnTo>
                <a:lnTo>
                  <a:pt x="19575" y="12699"/>
                </a:lnTo>
                <a:lnTo>
                  <a:pt x="17617" y="13969"/>
                </a:lnTo>
                <a:lnTo>
                  <a:pt x="15745" y="16509"/>
                </a:lnTo>
                <a:lnTo>
                  <a:pt x="13963" y="17779"/>
                </a:lnTo>
                <a:lnTo>
                  <a:pt x="12268" y="20319"/>
                </a:lnTo>
                <a:lnTo>
                  <a:pt x="10666" y="21589"/>
                </a:lnTo>
                <a:lnTo>
                  <a:pt x="9165" y="24129"/>
                </a:lnTo>
                <a:lnTo>
                  <a:pt x="7760" y="26669"/>
                </a:lnTo>
                <a:lnTo>
                  <a:pt x="6461" y="27939"/>
                </a:lnTo>
                <a:lnTo>
                  <a:pt x="5266" y="30479"/>
                </a:lnTo>
                <a:lnTo>
                  <a:pt x="0" y="57149"/>
                </a:lnTo>
                <a:lnTo>
                  <a:pt x="208" y="59689"/>
                </a:lnTo>
                <a:lnTo>
                  <a:pt x="9165" y="83819"/>
                </a:lnTo>
                <a:lnTo>
                  <a:pt x="10666" y="86359"/>
                </a:lnTo>
                <a:lnTo>
                  <a:pt x="12268" y="88899"/>
                </a:lnTo>
                <a:lnTo>
                  <a:pt x="13963" y="90169"/>
                </a:lnTo>
                <a:lnTo>
                  <a:pt x="15745" y="92709"/>
                </a:lnTo>
                <a:lnTo>
                  <a:pt x="17617" y="93979"/>
                </a:lnTo>
                <a:lnTo>
                  <a:pt x="19575" y="95249"/>
                </a:lnTo>
                <a:lnTo>
                  <a:pt x="21610" y="97789"/>
                </a:lnTo>
                <a:lnTo>
                  <a:pt x="35358" y="105409"/>
                </a:lnTo>
                <a:lnTo>
                  <a:pt x="37871" y="105409"/>
                </a:lnTo>
                <a:lnTo>
                  <a:pt x="40430" y="106674"/>
                </a:lnTo>
                <a:lnTo>
                  <a:pt x="40430" y="91439"/>
                </a:lnTo>
                <a:lnTo>
                  <a:pt x="53930" y="91439"/>
                </a:lnTo>
                <a:lnTo>
                  <a:pt x="53930" y="81279"/>
                </a:lnTo>
                <a:lnTo>
                  <a:pt x="49809" y="81279"/>
                </a:lnTo>
                <a:lnTo>
                  <a:pt x="48484" y="80009"/>
                </a:lnTo>
                <a:lnTo>
                  <a:pt x="44660" y="80009"/>
                </a:lnTo>
                <a:lnTo>
                  <a:pt x="43440" y="78739"/>
                </a:lnTo>
                <a:lnTo>
                  <a:pt x="42249" y="78739"/>
                </a:lnTo>
                <a:lnTo>
                  <a:pt x="41085" y="77469"/>
                </a:lnTo>
                <a:lnTo>
                  <a:pt x="39955" y="77469"/>
                </a:lnTo>
                <a:lnTo>
                  <a:pt x="38858" y="76199"/>
                </a:lnTo>
                <a:lnTo>
                  <a:pt x="37795" y="76199"/>
                </a:lnTo>
                <a:lnTo>
                  <a:pt x="36772" y="74929"/>
                </a:lnTo>
                <a:lnTo>
                  <a:pt x="35791" y="73659"/>
                </a:lnTo>
                <a:lnTo>
                  <a:pt x="34847" y="73659"/>
                </a:lnTo>
                <a:lnTo>
                  <a:pt x="33950" y="72389"/>
                </a:lnTo>
                <a:lnTo>
                  <a:pt x="33097" y="71119"/>
                </a:lnTo>
                <a:lnTo>
                  <a:pt x="32291" y="69849"/>
                </a:lnTo>
                <a:lnTo>
                  <a:pt x="31539" y="69849"/>
                </a:lnTo>
                <a:lnTo>
                  <a:pt x="26931" y="54609"/>
                </a:lnTo>
                <a:lnTo>
                  <a:pt x="27071" y="50799"/>
                </a:lnTo>
                <a:lnTo>
                  <a:pt x="29587" y="41909"/>
                </a:lnTo>
                <a:lnTo>
                  <a:pt x="30181" y="41909"/>
                </a:lnTo>
                <a:lnTo>
                  <a:pt x="30833" y="40639"/>
                </a:lnTo>
                <a:lnTo>
                  <a:pt x="31539" y="39369"/>
                </a:lnTo>
                <a:lnTo>
                  <a:pt x="32291" y="38099"/>
                </a:lnTo>
                <a:lnTo>
                  <a:pt x="33097" y="36829"/>
                </a:lnTo>
                <a:lnTo>
                  <a:pt x="33950" y="35559"/>
                </a:lnTo>
                <a:lnTo>
                  <a:pt x="34847" y="35559"/>
                </a:lnTo>
                <a:lnTo>
                  <a:pt x="35791" y="34289"/>
                </a:lnTo>
                <a:lnTo>
                  <a:pt x="36772" y="33019"/>
                </a:lnTo>
                <a:lnTo>
                  <a:pt x="37795" y="33019"/>
                </a:lnTo>
                <a:lnTo>
                  <a:pt x="38858" y="31749"/>
                </a:lnTo>
                <a:lnTo>
                  <a:pt x="39955" y="30479"/>
                </a:lnTo>
                <a:lnTo>
                  <a:pt x="41085" y="30479"/>
                </a:lnTo>
                <a:lnTo>
                  <a:pt x="42249" y="29209"/>
                </a:lnTo>
                <a:lnTo>
                  <a:pt x="44660" y="29209"/>
                </a:lnTo>
                <a:lnTo>
                  <a:pt x="45910" y="27939"/>
                </a:lnTo>
                <a:lnTo>
                  <a:pt x="51159" y="27939"/>
                </a:lnTo>
                <a:lnTo>
                  <a:pt x="52531" y="26669"/>
                </a:lnTo>
                <a:lnTo>
                  <a:pt x="53930" y="26669"/>
                </a:lnTo>
                <a:lnTo>
                  <a:pt x="53930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39499" y="5499015"/>
            <a:ext cx="107950" cy="549910"/>
          </a:xfrm>
          <a:custGeom>
            <a:avLst/>
            <a:gdLst/>
            <a:ahLst/>
            <a:cxnLst/>
            <a:rect l="l" t="t" r="r" b="b"/>
            <a:pathLst>
              <a:path w="107950" h="549910">
                <a:moveTo>
                  <a:pt x="43060" y="106680"/>
                </a:moveTo>
                <a:lnTo>
                  <a:pt x="40431" y="106680"/>
                </a:lnTo>
                <a:lnTo>
                  <a:pt x="40431" y="549910"/>
                </a:lnTo>
                <a:lnTo>
                  <a:pt x="67431" y="549910"/>
                </a:lnTo>
                <a:lnTo>
                  <a:pt x="67431" y="107950"/>
                </a:lnTo>
                <a:lnTo>
                  <a:pt x="45723" y="107950"/>
                </a:lnTo>
                <a:lnTo>
                  <a:pt x="43060" y="106680"/>
                </a:lnTo>
                <a:close/>
              </a:path>
              <a:path w="107950" h="549910">
                <a:moveTo>
                  <a:pt x="53931" y="91440"/>
                </a:moveTo>
                <a:lnTo>
                  <a:pt x="40431" y="91440"/>
                </a:lnTo>
                <a:lnTo>
                  <a:pt x="40443" y="106680"/>
                </a:lnTo>
                <a:lnTo>
                  <a:pt x="43060" y="106680"/>
                </a:lnTo>
                <a:lnTo>
                  <a:pt x="45723" y="107950"/>
                </a:lnTo>
                <a:lnTo>
                  <a:pt x="53931" y="107950"/>
                </a:lnTo>
                <a:lnTo>
                  <a:pt x="53931" y="91440"/>
                </a:lnTo>
                <a:close/>
              </a:path>
              <a:path w="107950" h="549910">
                <a:moveTo>
                  <a:pt x="59436" y="0"/>
                </a:moveTo>
                <a:lnTo>
                  <a:pt x="53931" y="0"/>
                </a:lnTo>
                <a:lnTo>
                  <a:pt x="53931" y="26670"/>
                </a:lnTo>
                <a:lnTo>
                  <a:pt x="55332" y="26670"/>
                </a:lnTo>
                <a:lnTo>
                  <a:pt x="56704" y="27940"/>
                </a:lnTo>
                <a:lnTo>
                  <a:pt x="61953" y="27940"/>
                </a:lnTo>
                <a:lnTo>
                  <a:pt x="63201" y="29210"/>
                </a:lnTo>
                <a:lnTo>
                  <a:pt x="65614" y="29210"/>
                </a:lnTo>
                <a:lnTo>
                  <a:pt x="66776" y="30480"/>
                </a:lnTo>
                <a:lnTo>
                  <a:pt x="67906" y="30480"/>
                </a:lnTo>
                <a:lnTo>
                  <a:pt x="69005" y="31750"/>
                </a:lnTo>
                <a:lnTo>
                  <a:pt x="70067" y="33020"/>
                </a:lnTo>
                <a:lnTo>
                  <a:pt x="71089" y="33020"/>
                </a:lnTo>
                <a:lnTo>
                  <a:pt x="72072" y="34290"/>
                </a:lnTo>
                <a:lnTo>
                  <a:pt x="73016" y="35560"/>
                </a:lnTo>
                <a:lnTo>
                  <a:pt x="73912" y="35560"/>
                </a:lnTo>
                <a:lnTo>
                  <a:pt x="74764" y="36830"/>
                </a:lnTo>
                <a:lnTo>
                  <a:pt x="75571" y="38100"/>
                </a:lnTo>
                <a:lnTo>
                  <a:pt x="76324" y="39370"/>
                </a:lnTo>
                <a:lnTo>
                  <a:pt x="77029" y="40640"/>
                </a:lnTo>
                <a:lnTo>
                  <a:pt x="77680" y="41910"/>
                </a:lnTo>
                <a:lnTo>
                  <a:pt x="78275" y="41910"/>
                </a:lnTo>
                <a:lnTo>
                  <a:pt x="80896" y="55880"/>
                </a:lnTo>
                <a:lnTo>
                  <a:pt x="80792" y="57150"/>
                </a:lnTo>
                <a:lnTo>
                  <a:pt x="76324" y="69850"/>
                </a:lnTo>
                <a:lnTo>
                  <a:pt x="75571" y="69850"/>
                </a:lnTo>
                <a:lnTo>
                  <a:pt x="74764" y="71120"/>
                </a:lnTo>
                <a:lnTo>
                  <a:pt x="73912" y="72390"/>
                </a:lnTo>
                <a:lnTo>
                  <a:pt x="73016" y="73660"/>
                </a:lnTo>
                <a:lnTo>
                  <a:pt x="72072" y="73660"/>
                </a:lnTo>
                <a:lnTo>
                  <a:pt x="71089" y="74930"/>
                </a:lnTo>
                <a:lnTo>
                  <a:pt x="70067" y="76200"/>
                </a:lnTo>
                <a:lnTo>
                  <a:pt x="69005" y="76200"/>
                </a:lnTo>
                <a:lnTo>
                  <a:pt x="67906" y="77470"/>
                </a:lnTo>
                <a:lnTo>
                  <a:pt x="66776" y="77470"/>
                </a:lnTo>
                <a:lnTo>
                  <a:pt x="65614" y="78740"/>
                </a:lnTo>
                <a:lnTo>
                  <a:pt x="64422" y="78740"/>
                </a:lnTo>
                <a:lnTo>
                  <a:pt x="63201" y="80010"/>
                </a:lnTo>
                <a:lnTo>
                  <a:pt x="59378" y="80010"/>
                </a:lnTo>
                <a:lnTo>
                  <a:pt x="58054" y="81280"/>
                </a:lnTo>
                <a:lnTo>
                  <a:pt x="53931" y="81280"/>
                </a:lnTo>
                <a:lnTo>
                  <a:pt x="53931" y="107950"/>
                </a:lnTo>
                <a:lnTo>
                  <a:pt x="62139" y="107950"/>
                </a:lnTo>
                <a:lnTo>
                  <a:pt x="64804" y="106680"/>
                </a:lnTo>
                <a:lnTo>
                  <a:pt x="67421" y="106680"/>
                </a:lnTo>
                <a:lnTo>
                  <a:pt x="67431" y="91440"/>
                </a:lnTo>
                <a:lnTo>
                  <a:pt x="93008" y="91440"/>
                </a:lnTo>
                <a:lnTo>
                  <a:pt x="93899" y="90170"/>
                </a:lnTo>
                <a:lnTo>
                  <a:pt x="95595" y="88900"/>
                </a:lnTo>
                <a:lnTo>
                  <a:pt x="97196" y="86360"/>
                </a:lnTo>
                <a:lnTo>
                  <a:pt x="98698" y="83820"/>
                </a:lnTo>
                <a:lnTo>
                  <a:pt x="100102" y="82550"/>
                </a:lnTo>
                <a:lnTo>
                  <a:pt x="107863" y="57150"/>
                </a:lnTo>
                <a:lnTo>
                  <a:pt x="107759" y="49530"/>
                </a:lnTo>
                <a:lnTo>
                  <a:pt x="100102" y="26670"/>
                </a:lnTo>
                <a:lnTo>
                  <a:pt x="98698" y="24130"/>
                </a:lnTo>
                <a:lnTo>
                  <a:pt x="97196" y="21590"/>
                </a:lnTo>
                <a:lnTo>
                  <a:pt x="95595" y="20320"/>
                </a:lnTo>
                <a:lnTo>
                  <a:pt x="93899" y="17780"/>
                </a:lnTo>
                <a:lnTo>
                  <a:pt x="92116" y="16510"/>
                </a:lnTo>
                <a:lnTo>
                  <a:pt x="90244" y="13970"/>
                </a:lnTo>
                <a:lnTo>
                  <a:pt x="88286" y="12700"/>
                </a:lnTo>
                <a:lnTo>
                  <a:pt x="86253" y="11430"/>
                </a:lnTo>
                <a:lnTo>
                  <a:pt x="84136" y="8890"/>
                </a:lnTo>
                <a:lnTo>
                  <a:pt x="81946" y="7620"/>
                </a:lnTo>
                <a:lnTo>
                  <a:pt x="79686" y="6350"/>
                </a:lnTo>
                <a:lnTo>
                  <a:pt x="77353" y="5080"/>
                </a:lnTo>
                <a:lnTo>
                  <a:pt x="74959" y="3810"/>
                </a:lnTo>
                <a:lnTo>
                  <a:pt x="72504" y="3810"/>
                </a:lnTo>
                <a:lnTo>
                  <a:pt x="69992" y="2540"/>
                </a:lnTo>
                <a:lnTo>
                  <a:pt x="67421" y="1270"/>
                </a:lnTo>
                <a:lnTo>
                  <a:pt x="62139" y="1270"/>
                </a:lnTo>
                <a:lnTo>
                  <a:pt x="59436" y="0"/>
                </a:lnTo>
                <a:close/>
              </a:path>
              <a:path w="107950" h="549910">
                <a:moveTo>
                  <a:pt x="67431" y="106680"/>
                </a:moveTo>
                <a:lnTo>
                  <a:pt x="64804" y="106680"/>
                </a:lnTo>
                <a:lnTo>
                  <a:pt x="62139" y="107950"/>
                </a:lnTo>
                <a:lnTo>
                  <a:pt x="67431" y="107950"/>
                </a:lnTo>
                <a:lnTo>
                  <a:pt x="67431" y="106680"/>
                </a:lnTo>
                <a:close/>
              </a:path>
              <a:path w="107950" h="549910">
                <a:moveTo>
                  <a:pt x="67431" y="106674"/>
                </a:moveTo>
                <a:close/>
              </a:path>
              <a:path w="107950" h="549910">
                <a:moveTo>
                  <a:pt x="93008" y="91440"/>
                </a:moveTo>
                <a:lnTo>
                  <a:pt x="67431" y="91440"/>
                </a:lnTo>
                <a:lnTo>
                  <a:pt x="67431" y="106674"/>
                </a:lnTo>
                <a:lnTo>
                  <a:pt x="69992" y="105410"/>
                </a:lnTo>
                <a:lnTo>
                  <a:pt x="72504" y="105410"/>
                </a:lnTo>
                <a:lnTo>
                  <a:pt x="88286" y="95250"/>
                </a:lnTo>
                <a:lnTo>
                  <a:pt x="90244" y="93980"/>
                </a:lnTo>
                <a:lnTo>
                  <a:pt x="92116" y="92710"/>
                </a:lnTo>
                <a:lnTo>
                  <a:pt x="93008" y="91440"/>
                </a:lnTo>
                <a:close/>
              </a:path>
              <a:path w="107950" h="549910">
                <a:moveTo>
                  <a:pt x="53931" y="0"/>
                </a:moveTo>
                <a:lnTo>
                  <a:pt x="48427" y="0"/>
                </a:lnTo>
                <a:lnTo>
                  <a:pt x="45723" y="1270"/>
                </a:lnTo>
                <a:lnTo>
                  <a:pt x="40443" y="1270"/>
                </a:lnTo>
                <a:lnTo>
                  <a:pt x="37872" y="2540"/>
                </a:lnTo>
                <a:lnTo>
                  <a:pt x="35359" y="3810"/>
                </a:lnTo>
                <a:lnTo>
                  <a:pt x="32904" y="3810"/>
                </a:lnTo>
                <a:lnTo>
                  <a:pt x="21611" y="11430"/>
                </a:lnTo>
                <a:lnTo>
                  <a:pt x="19577" y="12700"/>
                </a:lnTo>
                <a:lnTo>
                  <a:pt x="17618" y="13970"/>
                </a:lnTo>
                <a:lnTo>
                  <a:pt x="15746" y="16510"/>
                </a:lnTo>
                <a:lnTo>
                  <a:pt x="13964" y="17780"/>
                </a:lnTo>
                <a:lnTo>
                  <a:pt x="12269" y="20320"/>
                </a:lnTo>
                <a:lnTo>
                  <a:pt x="10668" y="21590"/>
                </a:lnTo>
                <a:lnTo>
                  <a:pt x="9165" y="24130"/>
                </a:lnTo>
                <a:lnTo>
                  <a:pt x="7762" y="26670"/>
                </a:lnTo>
                <a:lnTo>
                  <a:pt x="6463" y="27940"/>
                </a:lnTo>
                <a:lnTo>
                  <a:pt x="5267" y="30480"/>
                </a:lnTo>
                <a:lnTo>
                  <a:pt x="0" y="57150"/>
                </a:lnTo>
                <a:lnTo>
                  <a:pt x="209" y="59690"/>
                </a:lnTo>
                <a:lnTo>
                  <a:pt x="9165" y="83820"/>
                </a:lnTo>
                <a:lnTo>
                  <a:pt x="10668" y="86360"/>
                </a:lnTo>
                <a:lnTo>
                  <a:pt x="12269" y="88900"/>
                </a:lnTo>
                <a:lnTo>
                  <a:pt x="13964" y="90170"/>
                </a:lnTo>
                <a:lnTo>
                  <a:pt x="15746" y="92710"/>
                </a:lnTo>
                <a:lnTo>
                  <a:pt x="17618" y="93980"/>
                </a:lnTo>
                <a:lnTo>
                  <a:pt x="19577" y="95250"/>
                </a:lnTo>
                <a:lnTo>
                  <a:pt x="21611" y="97790"/>
                </a:lnTo>
                <a:lnTo>
                  <a:pt x="35359" y="105410"/>
                </a:lnTo>
                <a:lnTo>
                  <a:pt x="37872" y="105410"/>
                </a:lnTo>
                <a:lnTo>
                  <a:pt x="40431" y="106674"/>
                </a:lnTo>
                <a:lnTo>
                  <a:pt x="40431" y="91440"/>
                </a:lnTo>
                <a:lnTo>
                  <a:pt x="53931" y="91440"/>
                </a:lnTo>
                <a:lnTo>
                  <a:pt x="53931" y="81280"/>
                </a:lnTo>
                <a:lnTo>
                  <a:pt x="49810" y="81280"/>
                </a:lnTo>
                <a:lnTo>
                  <a:pt x="48484" y="80010"/>
                </a:lnTo>
                <a:lnTo>
                  <a:pt x="44662" y="80010"/>
                </a:lnTo>
                <a:lnTo>
                  <a:pt x="43441" y="78740"/>
                </a:lnTo>
                <a:lnTo>
                  <a:pt x="42250" y="78740"/>
                </a:lnTo>
                <a:lnTo>
                  <a:pt x="41087" y="77470"/>
                </a:lnTo>
                <a:lnTo>
                  <a:pt x="39956" y="77470"/>
                </a:lnTo>
                <a:lnTo>
                  <a:pt x="38859" y="76200"/>
                </a:lnTo>
                <a:lnTo>
                  <a:pt x="37796" y="76200"/>
                </a:lnTo>
                <a:lnTo>
                  <a:pt x="36774" y="74930"/>
                </a:lnTo>
                <a:lnTo>
                  <a:pt x="35792" y="73660"/>
                </a:lnTo>
                <a:lnTo>
                  <a:pt x="34848" y="73660"/>
                </a:lnTo>
                <a:lnTo>
                  <a:pt x="33952" y="72390"/>
                </a:lnTo>
                <a:lnTo>
                  <a:pt x="33098" y="71120"/>
                </a:lnTo>
                <a:lnTo>
                  <a:pt x="32292" y="69850"/>
                </a:lnTo>
                <a:lnTo>
                  <a:pt x="31540" y="69850"/>
                </a:lnTo>
                <a:lnTo>
                  <a:pt x="26931" y="54610"/>
                </a:lnTo>
                <a:lnTo>
                  <a:pt x="27072" y="50800"/>
                </a:lnTo>
                <a:lnTo>
                  <a:pt x="29588" y="41910"/>
                </a:lnTo>
                <a:lnTo>
                  <a:pt x="30182" y="41910"/>
                </a:lnTo>
                <a:lnTo>
                  <a:pt x="30834" y="40640"/>
                </a:lnTo>
                <a:lnTo>
                  <a:pt x="31540" y="39370"/>
                </a:lnTo>
                <a:lnTo>
                  <a:pt x="32292" y="38100"/>
                </a:lnTo>
                <a:lnTo>
                  <a:pt x="33098" y="36830"/>
                </a:lnTo>
                <a:lnTo>
                  <a:pt x="33952" y="35560"/>
                </a:lnTo>
                <a:lnTo>
                  <a:pt x="34848" y="35560"/>
                </a:lnTo>
                <a:lnTo>
                  <a:pt x="35792" y="34290"/>
                </a:lnTo>
                <a:lnTo>
                  <a:pt x="36774" y="33020"/>
                </a:lnTo>
                <a:lnTo>
                  <a:pt x="37796" y="33020"/>
                </a:lnTo>
                <a:lnTo>
                  <a:pt x="38859" y="31750"/>
                </a:lnTo>
                <a:lnTo>
                  <a:pt x="39956" y="30480"/>
                </a:lnTo>
                <a:lnTo>
                  <a:pt x="41087" y="30480"/>
                </a:lnTo>
                <a:lnTo>
                  <a:pt x="42250" y="29210"/>
                </a:lnTo>
                <a:lnTo>
                  <a:pt x="44662" y="29210"/>
                </a:lnTo>
                <a:lnTo>
                  <a:pt x="45911" y="27940"/>
                </a:lnTo>
                <a:lnTo>
                  <a:pt x="51160" y="27940"/>
                </a:lnTo>
                <a:lnTo>
                  <a:pt x="52532" y="26670"/>
                </a:lnTo>
                <a:lnTo>
                  <a:pt x="53931" y="26670"/>
                </a:lnTo>
                <a:lnTo>
                  <a:pt x="5393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55132" y="5204374"/>
            <a:ext cx="107950" cy="844550"/>
          </a:xfrm>
          <a:custGeom>
            <a:avLst/>
            <a:gdLst/>
            <a:ahLst/>
            <a:cxnLst/>
            <a:rect l="l" t="t" r="r" b="b"/>
            <a:pathLst>
              <a:path w="107950" h="844550">
                <a:moveTo>
                  <a:pt x="43059" y="106680"/>
                </a:moveTo>
                <a:lnTo>
                  <a:pt x="40431" y="106680"/>
                </a:lnTo>
                <a:lnTo>
                  <a:pt x="40431" y="844550"/>
                </a:lnTo>
                <a:lnTo>
                  <a:pt x="67430" y="844550"/>
                </a:lnTo>
                <a:lnTo>
                  <a:pt x="67430" y="107950"/>
                </a:lnTo>
                <a:lnTo>
                  <a:pt x="45723" y="107950"/>
                </a:lnTo>
                <a:lnTo>
                  <a:pt x="43059" y="106680"/>
                </a:lnTo>
                <a:close/>
              </a:path>
              <a:path w="107950" h="844550">
                <a:moveTo>
                  <a:pt x="53931" y="91440"/>
                </a:moveTo>
                <a:lnTo>
                  <a:pt x="40431" y="91440"/>
                </a:lnTo>
                <a:lnTo>
                  <a:pt x="40441" y="106680"/>
                </a:lnTo>
                <a:lnTo>
                  <a:pt x="43059" y="106680"/>
                </a:lnTo>
                <a:lnTo>
                  <a:pt x="45723" y="107950"/>
                </a:lnTo>
                <a:lnTo>
                  <a:pt x="53931" y="107950"/>
                </a:lnTo>
                <a:lnTo>
                  <a:pt x="53931" y="91440"/>
                </a:lnTo>
                <a:close/>
              </a:path>
              <a:path w="107950" h="844550">
                <a:moveTo>
                  <a:pt x="56696" y="0"/>
                </a:moveTo>
                <a:lnTo>
                  <a:pt x="53931" y="0"/>
                </a:lnTo>
                <a:lnTo>
                  <a:pt x="53931" y="27940"/>
                </a:lnTo>
                <a:lnTo>
                  <a:pt x="60678" y="27940"/>
                </a:lnTo>
                <a:lnTo>
                  <a:pt x="61951" y="29209"/>
                </a:lnTo>
                <a:lnTo>
                  <a:pt x="64422" y="29209"/>
                </a:lnTo>
                <a:lnTo>
                  <a:pt x="65613" y="30480"/>
                </a:lnTo>
                <a:lnTo>
                  <a:pt x="66776" y="30480"/>
                </a:lnTo>
                <a:lnTo>
                  <a:pt x="67906" y="31750"/>
                </a:lnTo>
                <a:lnTo>
                  <a:pt x="69004" y="31750"/>
                </a:lnTo>
                <a:lnTo>
                  <a:pt x="70065" y="33019"/>
                </a:lnTo>
                <a:lnTo>
                  <a:pt x="71088" y="33019"/>
                </a:lnTo>
                <a:lnTo>
                  <a:pt x="72071" y="34290"/>
                </a:lnTo>
                <a:lnTo>
                  <a:pt x="73014" y="35559"/>
                </a:lnTo>
                <a:lnTo>
                  <a:pt x="73911" y="36830"/>
                </a:lnTo>
                <a:lnTo>
                  <a:pt x="74764" y="36830"/>
                </a:lnTo>
                <a:lnTo>
                  <a:pt x="80895" y="55880"/>
                </a:lnTo>
                <a:lnTo>
                  <a:pt x="80791" y="57150"/>
                </a:lnTo>
                <a:lnTo>
                  <a:pt x="75571" y="71119"/>
                </a:lnTo>
                <a:lnTo>
                  <a:pt x="74764" y="71119"/>
                </a:lnTo>
                <a:lnTo>
                  <a:pt x="73911" y="72390"/>
                </a:lnTo>
                <a:lnTo>
                  <a:pt x="73014" y="73659"/>
                </a:lnTo>
                <a:lnTo>
                  <a:pt x="72071" y="74930"/>
                </a:lnTo>
                <a:lnTo>
                  <a:pt x="71088" y="74930"/>
                </a:lnTo>
                <a:lnTo>
                  <a:pt x="70065" y="76200"/>
                </a:lnTo>
                <a:lnTo>
                  <a:pt x="69004" y="76200"/>
                </a:lnTo>
                <a:lnTo>
                  <a:pt x="66776" y="78740"/>
                </a:lnTo>
                <a:lnTo>
                  <a:pt x="64422" y="78740"/>
                </a:lnTo>
                <a:lnTo>
                  <a:pt x="63201" y="80009"/>
                </a:lnTo>
                <a:lnTo>
                  <a:pt x="60678" y="80009"/>
                </a:lnTo>
                <a:lnTo>
                  <a:pt x="59377" y="81280"/>
                </a:lnTo>
                <a:lnTo>
                  <a:pt x="53931" y="81280"/>
                </a:lnTo>
                <a:lnTo>
                  <a:pt x="53931" y="107950"/>
                </a:lnTo>
                <a:lnTo>
                  <a:pt x="62139" y="107950"/>
                </a:lnTo>
                <a:lnTo>
                  <a:pt x="64803" y="106680"/>
                </a:lnTo>
                <a:lnTo>
                  <a:pt x="67420" y="106680"/>
                </a:lnTo>
                <a:lnTo>
                  <a:pt x="67430" y="91440"/>
                </a:lnTo>
                <a:lnTo>
                  <a:pt x="93007" y="91440"/>
                </a:lnTo>
                <a:lnTo>
                  <a:pt x="93898" y="90169"/>
                </a:lnTo>
                <a:lnTo>
                  <a:pt x="95594" y="88900"/>
                </a:lnTo>
                <a:lnTo>
                  <a:pt x="97195" y="86359"/>
                </a:lnTo>
                <a:lnTo>
                  <a:pt x="98696" y="85090"/>
                </a:lnTo>
                <a:lnTo>
                  <a:pt x="107862" y="57150"/>
                </a:lnTo>
                <a:lnTo>
                  <a:pt x="107758" y="50800"/>
                </a:lnTo>
                <a:lnTo>
                  <a:pt x="101400" y="29209"/>
                </a:lnTo>
                <a:lnTo>
                  <a:pt x="100101" y="26669"/>
                </a:lnTo>
                <a:lnTo>
                  <a:pt x="98696" y="24130"/>
                </a:lnTo>
                <a:lnTo>
                  <a:pt x="97195" y="21590"/>
                </a:lnTo>
                <a:lnTo>
                  <a:pt x="95594" y="20319"/>
                </a:lnTo>
                <a:lnTo>
                  <a:pt x="93898" y="17780"/>
                </a:lnTo>
                <a:lnTo>
                  <a:pt x="92116" y="16509"/>
                </a:lnTo>
                <a:lnTo>
                  <a:pt x="90244" y="13969"/>
                </a:lnTo>
                <a:lnTo>
                  <a:pt x="88286" y="12700"/>
                </a:lnTo>
                <a:lnTo>
                  <a:pt x="86252" y="11430"/>
                </a:lnTo>
                <a:lnTo>
                  <a:pt x="84134" y="10159"/>
                </a:lnTo>
                <a:lnTo>
                  <a:pt x="81946" y="8889"/>
                </a:lnTo>
                <a:lnTo>
                  <a:pt x="79686" y="6350"/>
                </a:lnTo>
                <a:lnTo>
                  <a:pt x="77353" y="6350"/>
                </a:lnTo>
                <a:lnTo>
                  <a:pt x="74959" y="5080"/>
                </a:lnTo>
                <a:lnTo>
                  <a:pt x="72503" y="3810"/>
                </a:lnTo>
                <a:lnTo>
                  <a:pt x="69990" y="2539"/>
                </a:lnTo>
                <a:lnTo>
                  <a:pt x="67420" y="2539"/>
                </a:lnTo>
                <a:lnTo>
                  <a:pt x="64803" y="1269"/>
                </a:lnTo>
                <a:lnTo>
                  <a:pt x="59436" y="1269"/>
                </a:lnTo>
                <a:lnTo>
                  <a:pt x="56696" y="0"/>
                </a:lnTo>
                <a:close/>
              </a:path>
              <a:path w="107950" h="844550">
                <a:moveTo>
                  <a:pt x="67430" y="106680"/>
                </a:moveTo>
                <a:lnTo>
                  <a:pt x="64803" y="106680"/>
                </a:lnTo>
                <a:lnTo>
                  <a:pt x="62139" y="107950"/>
                </a:lnTo>
                <a:lnTo>
                  <a:pt x="67430" y="107950"/>
                </a:lnTo>
                <a:lnTo>
                  <a:pt x="67430" y="106680"/>
                </a:lnTo>
                <a:close/>
              </a:path>
              <a:path w="107950" h="844550">
                <a:moveTo>
                  <a:pt x="67430" y="106674"/>
                </a:moveTo>
                <a:close/>
              </a:path>
              <a:path w="107950" h="844550">
                <a:moveTo>
                  <a:pt x="53931" y="0"/>
                </a:moveTo>
                <a:lnTo>
                  <a:pt x="51167" y="0"/>
                </a:lnTo>
                <a:lnTo>
                  <a:pt x="48426" y="1269"/>
                </a:lnTo>
                <a:lnTo>
                  <a:pt x="43059" y="1269"/>
                </a:lnTo>
                <a:lnTo>
                  <a:pt x="40441" y="2539"/>
                </a:lnTo>
                <a:lnTo>
                  <a:pt x="37871" y="2539"/>
                </a:lnTo>
                <a:lnTo>
                  <a:pt x="35359" y="3810"/>
                </a:lnTo>
                <a:lnTo>
                  <a:pt x="32903" y="5080"/>
                </a:lnTo>
                <a:lnTo>
                  <a:pt x="30509" y="6350"/>
                </a:lnTo>
                <a:lnTo>
                  <a:pt x="28176" y="6350"/>
                </a:lnTo>
                <a:lnTo>
                  <a:pt x="25915" y="8889"/>
                </a:lnTo>
                <a:lnTo>
                  <a:pt x="23727" y="10159"/>
                </a:lnTo>
                <a:lnTo>
                  <a:pt x="21610" y="11430"/>
                </a:lnTo>
                <a:lnTo>
                  <a:pt x="19575" y="12700"/>
                </a:lnTo>
                <a:lnTo>
                  <a:pt x="17617" y="13969"/>
                </a:lnTo>
                <a:lnTo>
                  <a:pt x="15745" y="16509"/>
                </a:lnTo>
                <a:lnTo>
                  <a:pt x="13963" y="17780"/>
                </a:lnTo>
                <a:lnTo>
                  <a:pt x="12268" y="20319"/>
                </a:lnTo>
                <a:lnTo>
                  <a:pt x="10666" y="21590"/>
                </a:lnTo>
                <a:lnTo>
                  <a:pt x="9165" y="24130"/>
                </a:lnTo>
                <a:lnTo>
                  <a:pt x="7760" y="26669"/>
                </a:lnTo>
                <a:lnTo>
                  <a:pt x="6461" y="29209"/>
                </a:lnTo>
                <a:lnTo>
                  <a:pt x="5266" y="30480"/>
                </a:lnTo>
                <a:lnTo>
                  <a:pt x="0" y="57150"/>
                </a:lnTo>
                <a:lnTo>
                  <a:pt x="208" y="59690"/>
                </a:lnTo>
                <a:lnTo>
                  <a:pt x="10666" y="86359"/>
                </a:lnTo>
                <a:lnTo>
                  <a:pt x="12268" y="88900"/>
                </a:lnTo>
                <a:lnTo>
                  <a:pt x="13963" y="90169"/>
                </a:lnTo>
                <a:lnTo>
                  <a:pt x="15745" y="92709"/>
                </a:lnTo>
                <a:lnTo>
                  <a:pt x="17617" y="93980"/>
                </a:lnTo>
                <a:lnTo>
                  <a:pt x="35359" y="105409"/>
                </a:lnTo>
                <a:lnTo>
                  <a:pt x="37871" y="105409"/>
                </a:lnTo>
                <a:lnTo>
                  <a:pt x="40431" y="106674"/>
                </a:lnTo>
                <a:lnTo>
                  <a:pt x="40431" y="91440"/>
                </a:lnTo>
                <a:lnTo>
                  <a:pt x="53931" y="91440"/>
                </a:lnTo>
                <a:lnTo>
                  <a:pt x="53931" y="81280"/>
                </a:lnTo>
                <a:lnTo>
                  <a:pt x="48484" y="81280"/>
                </a:lnTo>
                <a:lnTo>
                  <a:pt x="47184" y="80009"/>
                </a:lnTo>
                <a:lnTo>
                  <a:pt x="44660" y="80009"/>
                </a:lnTo>
                <a:lnTo>
                  <a:pt x="43440" y="78740"/>
                </a:lnTo>
                <a:lnTo>
                  <a:pt x="41087" y="78740"/>
                </a:lnTo>
                <a:lnTo>
                  <a:pt x="39955" y="77469"/>
                </a:lnTo>
                <a:lnTo>
                  <a:pt x="38858" y="76200"/>
                </a:lnTo>
                <a:lnTo>
                  <a:pt x="37796" y="76200"/>
                </a:lnTo>
                <a:lnTo>
                  <a:pt x="36774" y="74930"/>
                </a:lnTo>
                <a:lnTo>
                  <a:pt x="35791" y="74930"/>
                </a:lnTo>
                <a:lnTo>
                  <a:pt x="34847" y="73659"/>
                </a:lnTo>
                <a:lnTo>
                  <a:pt x="33950" y="72390"/>
                </a:lnTo>
                <a:lnTo>
                  <a:pt x="33097" y="71119"/>
                </a:lnTo>
                <a:lnTo>
                  <a:pt x="32291" y="71119"/>
                </a:lnTo>
                <a:lnTo>
                  <a:pt x="26967" y="55880"/>
                </a:lnTo>
                <a:lnTo>
                  <a:pt x="27071" y="52069"/>
                </a:lnTo>
                <a:lnTo>
                  <a:pt x="33097" y="36830"/>
                </a:lnTo>
                <a:lnTo>
                  <a:pt x="33950" y="36830"/>
                </a:lnTo>
                <a:lnTo>
                  <a:pt x="34847" y="35559"/>
                </a:lnTo>
                <a:lnTo>
                  <a:pt x="35791" y="34290"/>
                </a:lnTo>
                <a:lnTo>
                  <a:pt x="36774" y="33019"/>
                </a:lnTo>
                <a:lnTo>
                  <a:pt x="37796" y="33019"/>
                </a:lnTo>
                <a:lnTo>
                  <a:pt x="38858" y="31750"/>
                </a:lnTo>
                <a:lnTo>
                  <a:pt x="39955" y="31750"/>
                </a:lnTo>
                <a:lnTo>
                  <a:pt x="41087" y="30480"/>
                </a:lnTo>
                <a:lnTo>
                  <a:pt x="42249" y="30480"/>
                </a:lnTo>
                <a:lnTo>
                  <a:pt x="43440" y="29209"/>
                </a:lnTo>
                <a:lnTo>
                  <a:pt x="45910" y="29209"/>
                </a:lnTo>
                <a:lnTo>
                  <a:pt x="47184" y="27940"/>
                </a:lnTo>
                <a:lnTo>
                  <a:pt x="53931" y="27940"/>
                </a:lnTo>
                <a:lnTo>
                  <a:pt x="53931" y="0"/>
                </a:lnTo>
                <a:close/>
              </a:path>
              <a:path w="107950" h="844550">
                <a:moveTo>
                  <a:pt x="93007" y="91440"/>
                </a:moveTo>
                <a:lnTo>
                  <a:pt x="67430" y="91440"/>
                </a:lnTo>
                <a:lnTo>
                  <a:pt x="67430" y="106674"/>
                </a:lnTo>
                <a:lnTo>
                  <a:pt x="69990" y="105409"/>
                </a:lnTo>
                <a:lnTo>
                  <a:pt x="72503" y="105409"/>
                </a:lnTo>
                <a:lnTo>
                  <a:pt x="90244" y="93980"/>
                </a:lnTo>
                <a:lnTo>
                  <a:pt x="92116" y="92709"/>
                </a:lnTo>
                <a:lnTo>
                  <a:pt x="93007" y="9144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70760" y="4850042"/>
            <a:ext cx="107950" cy="1198880"/>
          </a:xfrm>
          <a:custGeom>
            <a:avLst/>
            <a:gdLst/>
            <a:ahLst/>
            <a:cxnLst/>
            <a:rect l="l" t="t" r="r" b="b"/>
            <a:pathLst>
              <a:path w="107950" h="1198879">
                <a:moveTo>
                  <a:pt x="53931" y="90170"/>
                </a:moveTo>
                <a:lnTo>
                  <a:pt x="40431" y="90170"/>
                </a:lnTo>
                <a:lnTo>
                  <a:pt x="40431" y="1198880"/>
                </a:lnTo>
                <a:lnTo>
                  <a:pt x="67431" y="1198880"/>
                </a:lnTo>
                <a:lnTo>
                  <a:pt x="67431" y="107950"/>
                </a:lnTo>
                <a:lnTo>
                  <a:pt x="51167" y="107950"/>
                </a:lnTo>
                <a:lnTo>
                  <a:pt x="48427" y="106680"/>
                </a:lnTo>
                <a:lnTo>
                  <a:pt x="43059" y="106680"/>
                </a:lnTo>
                <a:lnTo>
                  <a:pt x="40443" y="105410"/>
                </a:lnTo>
                <a:lnTo>
                  <a:pt x="53931" y="105410"/>
                </a:lnTo>
                <a:lnTo>
                  <a:pt x="53931" y="90170"/>
                </a:lnTo>
                <a:close/>
              </a:path>
              <a:path w="107950" h="1198879">
                <a:moveTo>
                  <a:pt x="53931" y="105410"/>
                </a:moveTo>
                <a:lnTo>
                  <a:pt x="40443" y="105410"/>
                </a:lnTo>
                <a:lnTo>
                  <a:pt x="43059" y="106680"/>
                </a:lnTo>
                <a:lnTo>
                  <a:pt x="48427" y="106680"/>
                </a:lnTo>
                <a:lnTo>
                  <a:pt x="51167" y="107950"/>
                </a:lnTo>
                <a:lnTo>
                  <a:pt x="53931" y="107950"/>
                </a:lnTo>
                <a:lnTo>
                  <a:pt x="53931" y="105410"/>
                </a:lnTo>
                <a:close/>
              </a:path>
              <a:path w="107950" h="1198879">
                <a:moveTo>
                  <a:pt x="64804" y="0"/>
                </a:moveTo>
                <a:lnTo>
                  <a:pt x="53931" y="0"/>
                </a:lnTo>
                <a:lnTo>
                  <a:pt x="53931" y="26670"/>
                </a:lnTo>
                <a:lnTo>
                  <a:pt x="60678" y="26670"/>
                </a:lnTo>
                <a:lnTo>
                  <a:pt x="61953" y="27940"/>
                </a:lnTo>
                <a:lnTo>
                  <a:pt x="64422" y="27940"/>
                </a:lnTo>
                <a:lnTo>
                  <a:pt x="65613" y="29210"/>
                </a:lnTo>
                <a:lnTo>
                  <a:pt x="66776" y="29210"/>
                </a:lnTo>
                <a:lnTo>
                  <a:pt x="67906" y="30480"/>
                </a:lnTo>
                <a:lnTo>
                  <a:pt x="69005" y="30480"/>
                </a:lnTo>
                <a:lnTo>
                  <a:pt x="70067" y="31750"/>
                </a:lnTo>
                <a:lnTo>
                  <a:pt x="71089" y="33020"/>
                </a:lnTo>
                <a:lnTo>
                  <a:pt x="72072" y="33020"/>
                </a:lnTo>
                <a:lnTo>
                  <a:pt x="73014" y="34290"/>
                </a:lnTo>
                <a:lnTo>
                  <a:pt x="73911" y="35560"/>
                </a:lnTo>
                <a:lnTo>
                  <a:pt x="74764" y="36830"/>
                </a:lnTo>
                <a:lnTo>
                  <a:pt x="75571" y="36830"/>
                </a:lnTo>
                <a:lnTo>
                  <a:pt x="80895" y="54610"/>
                </a:lnTo>
                <a:lnTo>
                  <a:pt x="80791" y="55880"/>
                </a:lnTo>
                <a:lnTo>
                  <a:pt x="74764" y="71120"/>
                </a:lnTo>
                <a:lnTo>
                  <a:pt x="73911" y="71120"/>
                </a:lnTo>
                <a:lnTo>
                  <a:pt x="73014" y="72390"/>
                </a:lnTo>
                <a:lnTo>
                  <a:pt x="72072" y="73660"/>
                </a:lnTo>
                <a:lnTo>
                  <a:pt x="71089" y="73660"/>
                </a:lnTo>
                <a:lnTo>
                  <a:pt x="70067" y="74930"/>
                </a:lnTo>
                <a:lnTo>
                  <a:pt x="69005" y="76200"/>
                </a:lnTo>
                <a:lnTo>
                  <a:pt x="67906" y="76200"/>
                </a:lnTo>
                <a:lnTo>
                  <a:pt x="66776" y="77470"/>
                </a:lnTo>
                <a:lnTo>
                  <a:pt x="65613" y="77470"/>
                </a:lnTo>
                <a:lnTo>
                  <a:pt x="64422" y="78740"/>
                </a:lnTo>
                <a:lnTo>
                  <a:pt x="61953" y="78740"/>
                </a:lnTo>
                <a:lnTo>
                  <a:pt x="60678" y="80010"/>
                </a:lnTo>
                <a:lnTo>
                  <a:pt x="53931" y="80010"/>
                </a:lnTo>
                <a:lnTo>
                  <a:pt x="53931" y="107950"/>
                </a:lnTo>
                <a:lnTo>
                  <a:pt x="56696" y="107950"/>
                </a:lnTo>
                <a:lnTo>
                  <a:pt x="59436" y="106680"/>
                </a:lnTo>
                <a:lnTo>
                  <a:pt x="64804" y="106680"/>
                </a:lnTo>
                <a:lnTo>
                  <a:pt x="67420" y="105410"/>
                </a:lnTo>
                <a:lnTo>
                  <a:pt x="67431" y="90170"/>
                </a:lnTo>
                <a:lnTo>
                  <a:pt x="93898" y="90170"/>
                </a:lnTo>
                <a:lnTo>
                  <a:pt x="95594" y="87630"/>
                </a:lnTo>
                <a:lnTo>
                  <a:pt x="97196" y="86360"/>
                </a:lnTo>
                <a:lnTo>
                  <a:pt x="98698" y="83820"/>
                </a:lnTo>
                <a:lnTo>
                  <a:pt x="100101" y="81280"/>
                </a:lnTo>
                <a:lnTo>
                  <a:pt x="101401" y="78740"/>
                </a:lnTo>
                <a:lnTo>
                  <a:pt x="102596" y="76200"/>
                </a:lnTo>
                <a:lnTo>
                  <a:pt x="103680" y="74930"/>
                </a:lnTo>
                <a:lnTo>
                  <a:pt x="107863" y="55880"/>
                </a:lnTo>
                <a:lnTo>
                  <a:pt x="107758" y="49530"/>
                </a:lnTo>
                <a:lnTo>
                  <a:pt x="107654" y="48260"/>
                </a:lnTo>
                <a:lnTo>
                  <a:pt x="107308" y="45720"/>
                </a:lnTo>
                <a:lnTo>
                  <a:pt x="106833" y="43180"/>
                </a:lnTo>
                <a:lnTo>
                  <a:pt x="106229" y="39370"/>
                </a:lnTo>
                <a:lnTo>
                  <a:pt x="105497" y="36830"/>
                </a:lnTo>
                <a:lnTo>
                  <a:pt x="104648" y="34290"/>
                </a:lnTo>
                <a:lnTo>
                  <a:pt x="103680" y="33020"/>
                </a:lnTo>
                <a:lnTo>
                  <a:pt x="102596" y="30480"/>
                </a:lnTo>
                <a:lnTo>
                  <a:pt x="101401" y="27940"/>
                </a:lnTo>
                <a:lnTo>
                  <a:pt x="100101" y="25400"/>
                </a:lnTo>
                <a:lnTo>
                  <a:pt x="98698" y="22860"/>
                </a:lnTo>
                <a:lnTo>
                  <a:pt x="97196" y="21590"/>
                </a:lnTo>
                <a:lnTo>
                  <a:pt x="95594" y="19050"/>
                </a:lnTo>
                <a:lnTo>
                  <a:pt x="93898" y="17780"/>
                </a:lnTo>
                <a:lnTo>
                  <a:pt x="92116" y="15240"/>
                </a:lnTo>
                <a:lnTo>
                  <a:pt x="90244" y="13970"/>
                </a:lnTo>
                <a:lnTo>
                  <a:pt x="69990" y="1270"/>
                </a:lnTo>
                <a:lnTo>
                  <a:pt x="67420" y="1270"/>
                </a:lnTo>
                <a:lnTo>
                  <a:pt x="64804" y="0"/>
                </a:lnTo>
                <a:close/>
              </a:path>
              <a:path w="107950" h="1198879">
                <a:moveTo>
                  <a:pt x="67431" y="105410"/>
                </a:moveTo>
                <a:lnTo>
                  <a:pt x="64804" y="106680"/>
                </a:lnTo>
                <a:lnTo>
                  <a:pt x="59436" y="106680"/>
                </a:lnTo>
                <a:lnTo>
                  <a:pt x="56696" y="107950"/>
                </a:lnTo>
                <a:lnTo>
                  <a:pt x="67431" y="107950"/>
                </a:lnTo>
                <a:lnTo>
                  <a:pt x="67431" y="105410"/>
                </a:lnTo>
                <a:close/>
              </a:path>
              <a:path w="107950" h="1198879">
                <a:moveTo>
                  <a:pt x="53931" y="0"/>
                </a:moveTo>
                <a:lnTo>
                  <a:pt x="43059" y="0"/>
                </a:lnTo>
                <a:lnTo>
                  <a:pt x="40443" y="1270"/>
                </a:lnTo>
                <a:lnTo>
                  <a:pt x="37872" y="1270"/>
                </a:lnTo>
                <a:lnTo>
                  <a:pt x="17618" y="13970"/>
                </a:lnTo>
                <a:lnTo>
                  <a:pt x="15746" y="15240"/>
                </a:lnTo>
                <a:lnTo>
                  <a:pt x="13964" y="17780"/>
                </a:lnTo>
                <a:lnTo>
                  <a:pt x="12269" y="19050"/>
                </a:lnTo>
                <a:lnTo>
                  <a:pt x="10666" y="21590"/>
                </a:lnTo>
                <a:lnTo>
                  <a:pt x="4183" y="33020"/>
                </a:lnTo>
                <a:lnTo>
                  <a:pt x="3214" y="34290"/>
                </a:lnTo>
                <a:lnTo>
                  <a:pt x="2364" y="36830"/>
                </a:lnTo>
                <a:lnTo>
                  <a:pt x="1634" y="39370"/>
                </a:lnTo>
                <a:lnTo>
                  <a:pt x="1029" y="43180"/>
                </a:lnTo>
                <a:lnTo>
                  <a:pt x="554" y="45720"/>
                </a:lnTo>
                <a:lnTo>
                  <a:pt x="209" y="48260"/>
                </a:lnTo>
                <a:lnTo>
                  <a:pt x="104" y="49530"/>
                </a:lnTo>
                <a:lnTo>
                  <a:pt x="0" y="55880"/>
                </a:lnTo>
                <a:lnTo>
                  <a:pt x="554" y="62230"/>
                </a:lnTo>
                <a:lnTo>
                  <a:pt x="5266" y="76200"/>
                </a:lnTo>
                <a:lnTo>
                  <a:pt x="6461" y="78740"/>
                </a:lnTo>
                <a:lnTo>
                  <a:pt x="7762" y="81280"/>
                </a:lnTo>
                <a:lnTo>
                  <a:pt x="9165" y="83820"/>
                </a:lnTo>
                <a:lnTo>
                  <a:pt x="10666" y="86360"/>
                </a:lnTo>
                <a:lnTo>
                  <a:pt x="12269" y="87630"/>
                </a:lnTo>
                <a:lnTo>
                  <a:pt x="13964" y="90170"/>
                </a:lnTo>
                <a:lnTo>
                  <a:pt x="15746" y="91440"/>
                </a:lnTo>
                <a:lnTo>
                  <a:pt x="17618" y="93980"/>
                </a:lnTo>
                <a:lnTo>
                  <a:pt x="19577" y="95250"/>
                </a:lnTo>
                <a:lnTo>
                  <a:pt x="37872" y="105410"/>
                </a:lnTo>
                <a:lnTo>
                  <a:pt x="40431" y="105410"/>
                </a:lnTo>
                <a:lnTo>
                  <a:pt x="40431" y="90170"/>
                </a:lnTo>
                <a:lnTo>
                  <a:pt x="53931" y="90170"/>
                </a:lnTo>
                <a:lnTo>
                  <a:pt x="53931" y="80010"/>
                </a:lnTo>
                <a:lnTo>
                  <a:pt x="47185" y="80010"/>
                </a:lnTo>
                <a:lnTo>
                  <a:pt x="45910" y="78740"/>
                </a:lnTo>
                <a:lnTo>
                  <a:pt x="43441" y="78740"/>
                </a:lnTo>
                <a:lnTo>
                  <a:pt x="42249" y="77470"/>
                </a:lnTo>
                <a:lnTo>
                  <a:pt x="41087" y="77470"/>
                </a:lnTo>
                <a:lnTo>
                  <a:pt x="39956" y="76200"/>
                </a:lnTo>
                <a:lnTo>
                  <a:pt x="38858" y="76200"/>
                </a:lnTo>
                <a:lnTo>
                  <a:pt x="37796" y="74930"/>
                </a:lnTo>
                <a:lnTo>
                  <a:pt x="36774" y="73660"/>
                </a:lnTo>
                <a:lnTo>
                  <a:pt x="35791" y="73660"/>
                </a:lnTo>
                <a:lnTo>
                  <a:pt x="34847" y="72390"/>
                </a:lnTo>
                <a:lnTo>
                  <a:pt x="33952" y="71120"/>
                </a:lnTo>
                <a:lnTo>
                  <a:pt x="33098" y="71120"/>
                </a:lnTo>
                <a:lnTo>
                  <a:pt x="32292" y="69850"/>
                </a:lnTo>
                <a:lnTo>
                  <a:pt x="26967" y="54610"/>
                </a:lnTo>
                <a:lnTo>
                  <a:pt x="27072" y="50800"/>
                </a:lnTo>
                <a:lnTo>
                  <a:pt x="32292" y="36830"/>
                </a:lnTo>
                <a:lnTo>
                  <a:pt x="33098" y="36830"/>
                </a:lnTo>
                <a:lnTo>
                  <a:pt x="33952" y="35560"/>
                </a:lnTo>
                <a:lnTo>
                  <a:pt x="34847" y="34290"/>
                </a:lnTo>
                <a:lnTo>
                  <a:pt x="35791" y="33020"/>
                </a:lnTo>
                <a:lnTo>
                  <a:pt x="36774" y="33020"/>
                </a:lnTo>
                <a:lnTo>
                  <a:pt x="37796" y="31750"/>
                </a:lnTo>
                <a:lnTo>
                  <a:pt x="38858" y="30480"/>
                </a:lnTo>
                <a:lnTo>
                  <a:pt x="39956" y="30480"/>
                </a:lnTo>
                <a:lnTo>
                  <a:pt x="41087" y="29210"/>
                </a:lnTo>
                <a:lnTo>
                  <a:pt x="42249" y="29210"/>
                </a:lnTo>
                <a:lnTo>
                  <a:pt x="43441" y="27940"/>
                </a:lnTo>
                <a:lnTo>
                  <a:pt x="45910" y="27940"/>
                </a:lnTo>
                <a:lnTo>
                  <a:pt x="47185" y="26670"/>
                </a:lnTo>
                <a:lnTo>
                  <a:pt x="53931" y="26670"/>
                </a:lnTo>
                <a:lnTo>
                  <a:pt x="53931" y="0"/>
                </a:lnTo>
                <a:close/>
              </a:path>
              <a:path w="107950" h="1198879">
                <a:moveTo>
                  <a:pt x="93898" y="90170"/>
                </a:moveTo>
                <a:lnTo>
                  <a:pt x="67431" y="90170"/>
                </a:lnTo>
                <a:lnTo>
                  <a:pt x="67431" y="105410"/>
                </a:lnTo>
                <a:lnTo>
                  <a:pt x="69990" y="105410"/>
                </a:lnTo>
                <a:lnTo>
                  <a:pt x="72504" y="104140"/>
                </a:lnTo>
                <a:lnTo>
                  <a:pt x="92116" y="91440"/>
                </a:lnTo>
                <a:lnTo>
                  <a:pt x="93898" y="9017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34839" y="3191424"/>
            <a:ext cx="107950" cy="2857500"/>
          </a:xfrm>
          <a:custGeom>
            <a:avLst/>
            <a:gdLst/>
            <a:ahLst/>
            <a:cxnLst/>
            <a:rect l="l" t="t" r="r" b="b"/>
            <a:pathLst>
              <a:path w="107950" h="2857500">
                <a:moveTo>
                  <a:pt x="53931" y="76200"/>
                </a:moveTo>
                <a:lnTo>
                  <a:pt x="9165" y="76200"/>
                </a:lnTo>
                <a:lnTo>
                  <a:pt x="10666" y="88900"/>
                </a:lnTo>
                <a:lnTo>
                  <a:pt x="40431" y="88900"/>
                </a:lnTo>
                <a:lnTo>
                  <a:pt x="40431" y="2857500"/>
                </a:lnTo>
                <a:lnTo>
                  <a:pt x="67431" y="2857500"/>
                </a:lnTo>
                <a:lnTo>
                  <a:pt x="67431" y="101600"/>
                </a:lnTo>
                <a:lnTo>
                  <a:pt x="53931" y="101600"/>
                </a:lnTo>
                <a:lnTo>
                  <a:pt x="53931" y="76200"/>
                </a:lnTo>
                <a:close/>
              </a:path>
              <a:path w="107950" h="2857500">
                <a:moveTo>
                  <a:pt x="40431" y="88900"/>
                </a:moveTo>
                <a:lnTo>
                  <a:pt x="19577" y="88900"/>
                </a:lnTo>
                <a:lnTo>
                  <a:pt x="21610" y="101600"/>
                </a:lnTo>
                <a:lnTo>
                  <a:pt x="40431" y="101600"/>
                </a:lnTo>
                <a:lnTo>
                  <a:pt x="40431" y="88900"/>
                </a:lnTo>
                <a:close/>
              </a:path>
              <a:path w="107950" h="2857500">
                <a:moveTo>
                  <a:pt x="98696" y="76200"/>
                </a:moveTo>
                <a:lnTo>
                  <a:pt x="53931" y="76200"/>
                </a:lnTo>
                <a:lnTo>
                  <a:pt x="53931" y="101600"/>
                </a:lnTo>
                <a:lnTo>
                  <a:pt x="67431" y="101600"/>
                </a:lnTo>
                <a:lnTo>
                  <a:pt x="67431" y="88900"/>
                </a:lnTo>
                <a:lnTo>
                  <a:pt x="97195" y="88900"/>
                </a:lnTo>
                <a:lnTo>
                  <a:pt x="98696" y="76200"/>
                </a:lnTo>
                <a:close/>
              </a:path>
              <a:path w="107950" h="2857500">
                <a:moveTo>
                  <a:pt x="88286" y="88900"/>
                </a:moveTo>
                <a:lnTo>
                  <a:pt x="67431" y="88900"/>
                </a:lnTo>
                <a:lnTo>
                  <a:pt x="67431" y="101600"/>
                </a:lnTo>
                <a:lnTo>
                  <a:pt x="86252" y="101600"/>
                </a:lnTo>
                <a:lnTo>
                  <a:pt x="88286" y="88900"/>
                </a:lnTo>
                <a:close/>
              </a:path>
              <a:path w="107950" h="2857500">
                <a:moveTo>
                  <a:pt x="33098" y="63500"/>
                </a:moveTo>
                <a:lnTo>
                  <a:pt x="2364" y="63500"/>
                </a:lnTo>
                <a:lnTo>
                  <a:pt x="3214" y="76200"/>
                </a:lnTo>
                <a:lnTo>
                  <a:pt x="33950" y="76200"/>
                </a:lnTo>
                <a:lnTo>
                  <a:pt x="33098" y="63500"/>
                </a:lnTo>
                <a:close/>
              </a:path>
              <a:path w="107950" h="2857500">
                <a:moveTo>
                  <a:pt x="105497" y="63500"/>
                </a:moveTo>
                <a:lnTo>
                  <a:pt x="74764" y="63500"/>
                </a:lnTo>
                <a:lnTo>
                  <a:pt x="73911" y="76200"/>
                </a:lnTo>
                <a:lnTo>
                  <a:pt x="104648" y="76200"/>
                </a:lnTo>
                <a:lnTo>
                  <a:pt x="105497" y="63500"/>
                </a:lnTo>
                <a:close/>
              </a:path>
              <a:path w="107950" h="2857500">
                <a:moveTo>
                  <a:pt x="27244" y="50800"/>
                </a:moveTo>
                <a:lnTo>
                  <a:pt x="0" y="50800"/>
                </a:lnTo>
                <a:lnTo>
                  <a:pt x="208" y="63500"/>
                </a:lnTo>
                <a:lnTo>
                  <a:pt x="27478" y="63500"/>
                </a:lnTo>
                <a:lnTo>
                  <a:pt x="27244" y="50800"/>
                </a:lnTo>
                <a:close/>
              </a:path>
              <a:path w="107950" h="2857500">
                <a:moveTo>
                  <a:pt x="107862" y="50800"/>
                </a:moveTo>
                <a:lnTo>
                  <a:pt x="80618" y="50800"/>
                </a:lnTo>
                <a:lnTo>
                  <a:pt x="80384" y="63500"/>
                </a:lnTo>
                <a:lnTo>
                  <a:pt x="107654" y="63500"/>
                </a:lnTo>
                <a:lnTo>
                  <a:pt x="107862" y="50800"/>
                </a:lnTo>
                <a:close/>
              </a:path>
              <a:path w="107950" h="2857500">
                <a:moveTo>
                  <a:pt x="28140" y="38100"/>
                </a:moveTo>
                <a:lnTo>
                  <a:pt x="553" y="38100"/>
                </a:lnTo>
                <a:lnTo>
                  <a:pt x="208" y="50800"/>
                </a:lnTo>
                <a:lnTo>
                  <a:pt x="27781" y="50800"/>
                </a:lnTo>
                <a:lnTo>
                  <a:pt x="28140" y="38100"/>
                </a:lnTo>
                <a:close/>
              </a:path>
              <a:path w="107950" h="2857500">
                <a:moveTo>
                  <a:pt x="107308" y="38100"/>
                </a:moveTo>
                <a:lnTo>
                  <a:pt x="79721" y="38100"/>
                </a:lnTo>
                <a:lnTo>
                  <a:pt x="80081" y="50800"/>
                </a:lnTo>
                <a:lnTo>
                  <a:pt x="107654" y="50800"/>
                </a:lnTo>
                <a:lnTo>
                  <a:pt x="107308" y="38100"/>
                </a:lnTo>
                <a:close/>
              </a:path>
              <a:path w="107950" h="2857500">
                <a:moveTo>
                  <a:pt x="36774" y="25400"/>
                </a:moveTo>
                <a:lnTo>
                  <a:pt x="4183" y="25400"/>
                </a:lnTo>
                <a:lnTo>
                  <a:pt x="3214" y="38100"/>
                </a:lnTo>
                <a:lnTo>
                  <a:pt x="35791" y="38100"/>
                </a:lnTo>
                <a:lnTo>
                  <a:pt x="36774" y="25400"/>
                </a:lnTo>
                <a:close/>
              </a:path>
              <a:path w="107950" h="2857500">
                <a:moveTo>
                  <a:pt x="103680" y="25400"/>
                </a:moveTo>
                <a:lnTo>
                  <a:pt x="71089" y="25400"/>
                </a:lnTo>
                <a:lnTo>
                  <a:pt x="72071" y="38100"/>
                </a:lnTo>
                <a:lnTo>
                  <a:pt x="104648" y="38100"/>
                </a:lnTo>
                <a:lnTo>
                  <a:pt x="103680" y="25400"/>
                </a:lnTo>
                <a:close/>
              </a:path>
              <a:path w="107950" h="2857500">
                <a:moveTo>
                  <a:pt x="53931" y="0"/>
                </a:moveTo>
                <a:lnTo>
                  <a:pt x="25915" y="0"/>
                </a:lnTo>
                <a:lnTo>
                  <a:pt x="23727" y="12700"/>
                </a:lnTo>
                <a:lnTo>
                  <a:pt x="12268" y="12700"/>
                </a:lnTo>
                <a:lnTo>
                  <a:pt x="10666" y="25400"/>
                </a:lnTo>
                <a:lnTo>
                  <a:pt x="53931" y="25400"/>
                </a:lnTo>
                <a:lnTo>
                  <a:pt x="53931" y="0"/>
                </a:lnTo>
                <a:close/>
              </a:path>
              <a:path w="107950" h="2857500">
                <a:moveTo>
                  <a:pt x="81946" y="0"/>
                </a:moveTo>
                <a:lnTo>
                  <a:pt x="53931" y="0"/>
                </a:lnTo>
                <a:lnTo>
                  <a:pt x="53931" y="25400"/>
                </a:lnTo>
                <a:lnTo>
                  <a:pt x="97195" y="25400"/>
                </a:lnTo>
                <a:lnTo>
                  <a:pt x="95594" y="12700"/>
                </a:lnTo>
                <a:lnTo>
                  <a:pt x="84134" y="12700"/>
                </a:lnTo>
                <a:lnTo>
                  <a:pt x="81946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03949" y="3458981"/>
            <a:ext cx="842010" cy="842010"/>
          </a:xfrm>
          <a:custGeom>
            <a:avLst/>
            <a:gdLst/>
            <a:ahLst/>
            <a:cxnLst/>
            <a:rect l="l" t="t" r="r" b="b"/>
            <a:pathLst>
              <a:path w="842010" h="842010">
                <a:moveTo>
                  <a:pt x="420743" y="0"/>
                </a:moveTo>
                <a:lnTo>
                  <a:pt x="371675" y="2830"/>
                </a:lnTo>
                <a:lnTo>
                  <a:pt x="324271" y="11111"/>
                </a:lnTo>
                <a:lnTo>
                  <a:pt x="278844" y="24528"/>
                </a:lnTo>
                <a:lnTo>
                  <a:pt x="235711" y="42764"/>
                </a:lnTo>
                <a:lnTo>
                  <a:pt x="195188" y="65503"/>
                </a:lnTo>
                <a:lnTo>
                  <a:pt x="157590" y="92431"/>
                </a:lnTo>
                <a:lnTo>
                  <a:pt x="123233" y="123231"/>
                </a:lnTo>
                <a:lnTo>
                  <a:pt x="92432" y="157587"/>
                </a:lnTo>
                <a:lnTo>
                  <a:pt x="65504" y="195185"/>
                </a:lnTo>
                <a:lnTo>
                  <a:pt x="42764" y="235708"/>
                </a:lnTo>
                <a:lnTo>
                  <a:pt x="24528" y="278840"/>
                </a:lnTo>
                <a:lnTo>
                  <a:pt x="11112" y="324267"/>
                </a:lnTo>
                <a:lnTo>
                  <a:pt x="2830" y="371672"/>
                </a:lnTo>
                <a:lnTo>
                  <a:pt x="0" y="420739"/>
                </a:lnTo>
                <a:lnTo>
                  <a:pt x="2830" y="469806"/>
                </a:lnTo>
                <a:lnTo>
                  <a:pt x="11112" y="517211"/>
                </a:lnTo>
                <a:lnTo>
                  <a:pt x="24528" y="562638"/>
                </a:lnTo>
                <a:lnTo>
                  <a:pt x="42764" y="605771"/>
                </a:lnTo>
                <a:lnTo>
                  <a:pt x="65504" y="646294"/>
                </a:lnTo>
                <a:lnTo>
                  <a:pt x="92432" y="683892"/>
                </a:lnTo>
                <a:lnTo>
                  <a:pt x="123233" y="718249"/>
                </a:lnTo>
                <a:lnTo>
                  <a:pt x="157590" y="749049"/>
                </a:lnTo>
                <a:lnTo>
                  <a:pt x="195188" y="775977"/>
                </a:lnTo>
                <a:lnTo>
                  <a:pt x="235711" y="798716"/>
                </a:lnTo>
                <a:lnTo>
                  <a:pt x="278844" y="816952"/>
                </a:lnTo>
                <a:lnTo>
                  <a:pt x="324271" y="830369"/>
                </a:lnTo>
                <a:lnTo>
                  <a:pt x="371675" y="838651"/>
                </a:lnTo>
                <a:lnTo>
                  <a:pt x="420743" y="841481"/>
                </a:lnTo>
                <a:lnTo>
                  <a:pt x="469810" y="838651"/>
                </a:lnTo>
                <a:lnTo>
                  <a:pt x="517215" y="830369"/>
                </a:lnTo>
                <a:lnTo>
                  <a:pt x="562642" y="816952"/>
                </a:lnTo>
                <a:lnTo>
                  <a:pt x="605774" y="798716"/>
                </a:lnTo>
                <a:lnTo>
                  <a:pt x="646297" y="775977"/>
                </a:lnTo>
                <a:lnTo>
                  <a:pt x="683895" y="749049"/>
                </a:lnTo>
                <a:lnTo>
                  <a:pt x="718251" y="718249"/>
                </a:lnTo>
                <a:lnTo>
                  <a:pt x="749051" y="683892"/>
                </a:lnTo>
                <a:lnTo>
                  <a:pt x="775979" y="646294"/>
                </a:lnTo>
                <a:lnTo>
                  <a:pt x="798718" y="605771"/>
                </a:lnTo>
                <a:lnTo>
                  <a:pt x="816954" y="562638"/>
                </a:lnTo>
                <a:lnTo>
                  <a:pt x="830370" y="517211"/>
                </a:lnTo>
                <a:lnTo>
                  <a:pt x="838652" y="469806"/>
                </a:lnTo>
                <a:lnTo>
                  <a:pt x="841482" y="420739"/>
                </a:lnTo>
                <a:lnTo>
                  <a:pt x="838652" y="371672"/>
                </a:lnTo>
                <a:lnTo>
                  <a:pt x="830370" y="324267"/>
                </a:lnTo>
                <a:lnTo>
                  <a:pt x="816954" y="278840"/>
                </a:lnTo>
                <a:lnTo>
                  <a:pt x="798718" y="235708"/>
                </a:lnTo>
                <a:lnTo>
                  <a:pt x="775979" y="195185"/>
                </a:lnTo>
                <a:lnTo>
                  <a:pt x="749051" y="157587"/>
                </a:lnTo>
                <a:lnTo>
                  <a:pt x="718251" y="123231"/>
                </a:lnTo>
                <a:lnTo>
                  <a:pt x="683895" y="92431"/>
                </a:lnTo>
                <a:lnTo>
                  <a:pt x="646297" y="65503"/>
                </a:lnTo>
                <a:lnTo>
                  <a:pt x="605774" y="42764"/>
                </a:lnTo>
                <a:lnTo>
                  <a:pt x="562642" y="24528"/>
                </a:lnTo>
                <a:lnTo>
                  <a:pt x="517215" y="11111"/>
                </a:lnTo>
                <a:lnTo>
                  <a:pt x="469810" y="2830"/>
                </a:lnTo>
                <a:lnTo>
                  <a:pt x="420743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44541" y="3519778"/>
            <a:ext cx="160655" cy="312420"/>
          </a:xfrm>
          <a:custGeom>
            <a:avLst/>
            <a:gdLst/>
            <a:ahLst/>
            <a:cxnLst/>
            <a:rect l="l" t="t" r="r" b="b"/>
            <a:pathLst>
              <a:path w="160654" h="312420">
                <a:moveTo>
                  <a:pt x="0" y="0"/>
                </a:moveTo>
                <a:lnTo>
                  <a:pt x="160300" y="0"/>
                </a:lnTo>
                <a:lnTo>
                  <a:pt x="160300" y="311936"/>
                </a:lnTo>
                <a:lnTo>
                  <a:pt x="0" y="3119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65123" y="3584221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32490" y="0"/>
                </a:lnTo>
                <a:lnTo>
                  <a:pt x="32490" y="21661"/>
                </a:lnTo>
                <a:lnTo>
                  <a:pt x="0" y="21661"/>
                </a:lnTo>
                <a:lnTo>
                  <a:pt x="0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08445" y="3584221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32494" y="0"/>
                </a:lnTo>
                <a:lnTo>
                  <a:pt x="32494" y="21661"/>
                </a:lnTo>
                <a:lnTo>
                  <a:pt x="0" y="21661"/>
                </a:lnTo>
                <a:lnTo>
                  <a:pt x="0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51771" y="3584221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32494" y="0"/>
                </a:lnTo>
                <a:lnTo>
                  <a:pt x="32494" y="21661"/>
                </a:lnTo>
                <a:lnTo>
                  <a:pt x="0" y="21661"/>
                </a:lnTo>
                <a:lnTo>
                  <a:pt x="0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65123" y="3624840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32490" y="0"/>
                </a:lnTo>
                <a:lnTo>
                  <a:pt x="32490" y="21661"/>
                </a:lnTo>
                <a:lnTo>
                  <a:pt x="0" y="21661"/>
                </a:lnTo>
                <a:lnTo>
                  <a:pt x="0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08445" y="3624840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32494" y="0"/>
                </a:lnTo>
                <a:lnTo>
                  <a:pt x="32494" y="21661"/>
                </a:lnTo>
                <a:lnTo>
                  <a:pt x="0" y="21661"/>
                </a:lnTo>
                <a:lnTo>
                  <a:pt x="0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51771" y="3624840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32494" y="0"/>
                </a:lnTo>
                <a:lnTo>
                  <a:pt x="32494" y="21661"/>
                </a:lnTo>
                <a:lnTo>
                  <a:pt x="0" y="21661"/>
                </a:lnTo>
                <a:lnTo>
                  <a:pt x="0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65123" y="3665454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32490" y="0"/>
                </a:lnTo>
                <a:lnTo>
                  <a:pt x="32490" y="21664"/>
                </a:lnTo>
                <a:lnTo>
                  <a:pt x="0" y="21664"/>
                </a:lnTo>
                <a:lnTo>
                  <a:pt x="0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08445" y="3665454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32494" y="0"/>
                </a:lnTo>
                <a:lnTo>
                  <a:pt x="32494" y="21664"/>
                </a:lnTo>
                <a:lnTo>
                  <a:pt x="0" y="21664"/>
                </a:lnTo>
                <a:lnTo>
                  <a:pt x="0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51771" y="3665454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32494" y="0"/>
                </a:lnTo>
                <a:lnTo>
                  <a:pt x="32494" y="21664"/>
                </a:lnTo>
                <a:lnTo>
                  <a:pt x="0" y="21664"/>
                </a:lnTo>
                <a:lnTo>
                  <a:pt x="0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65123" y="3706074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32490" y="0"/>
                </a:lnTo>
                <a:lnTo>
                  <a:pt x="32490" y="21661"/>
                </a:lnTo>
                <a:lnTo>
                  <a:pt x="0" y="21661"/>
                </a:lnTo>
                <a:lnTo>
                  <a:pt x="0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08445" y="3706074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32494" y="0"/>
                </a:lnTo>
                <a:lnTo>
                  <a:pt x="32494" y="21661"/>
                </a:lnTo>
                <a:lnTo>
                  <a:pt x="0" y="21661"/>
                </a:lnTo>
                <a:lnTo>
                  <a:pt x="0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51771" y="3706074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32494" y="0"/>
                </a:lnTo>
                <a:lnTo>
                  <a:pt x="32494" y="21661"/>
                </a:lnTo>
                <a:lnTo>
                  <a:pt x="0" y="21661"/>
                </a:lnTo>
                <a:lnTo>
                  <a:pt x="0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418545" y="3841464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291" y="0"/>
                </a:lnTo>
              </a:path>
            </a:pathLst>
          </a:custGeom>
          <a:ln w="108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283507" y="3895718"/>
            <a:ext cx="483234" cy="2832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15570">
              <a:lnSpc>
                <a:spcPts val="990"/>
              </a:lnSpc>
              <a:spcBef>
                <a:spcPts val="170"/>
              </a:spcBef>
            </a:pPr>
            <a:r>
              <a:rPr sz="850" spc="5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广</a:t>
            </a:r>
            <a:r>
              <a:rPr sz="850" spc="10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州 </a:t>
            </a:r>
            <a:r>
              <a:rPr sz="850" spc="5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公司成</a:t>
            </a:r>
            <a:r>
              <a:rPr sz="850" spc="10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立</a:t>
            </a:r>
            <a:endParaRPr sz="8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283898" y="2652595"/>
            <a:ext cx="499109" cy="4356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50" b="1" spc="70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F</a:t>
            </a:r>
            <a:r>
              <a:rPr sz="1350" b="1" spc="-10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u</a:t>
            </a:r>
            <a:r>
              <a:rPr sz="1350" b="1" spc="-40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350" b="1" spc="-10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u</a:t>
            </a:r>
            <a:r>
              <a:rPr sz="1350" b="1" spc="35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1350" b="1" spc="-25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e  </a:t>
            </a:r>
            <a:r>
              <a:rPr sz="1350" b="1" spc="25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Goals</a:t>
            </a:r>
            <a:endParaRPr sz="13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330841" y="3962668"/>
            <a:ext cx="393065" cy="230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50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201</a:t>
            </a:r>
            <a:r>
              <a:rPr sz="1350" b="1" spc="-15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13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466510" y="4258222"/>
            <a:ext cx="107950" cy="1790700"/>
          </a:xfrm>
          <a:custGeom>
            <a:avLst/>
            <a:gdLst/>
            <a:ahLst/>
            <a:cxnLst/>
            <a:rect l="l" t="t" r="r" b="b"/>
            <a:pathLst>
              <a:path w="107950" h="1790700">
                <a:moveTo>
                  <a:pt x="53722" y="76200"/>
                </a:moveTo>
                <a:lnTo>
                  <a:pt x="8956" y="76200"/>
                </a:lnTo>
                <a:lnTo>
                  <a:pt x="10457" y="88900"/>
                </a:lnTo>
                <a:lnTo>
                  <a:pt x="40222" y="88900"/>
                </a:lnTo>
                <a:lnTo>
                  <a:pt x="40222" y="1790700"/>
                </a:lnTo>
                <a:lnTo>
                  <a:pt x="67222" y="1790700"/>
                </a:lnTo>
                <a:lnTo>
                  <a:pt x="67222" y="101600"/>
                </a:lnTo>
                <a:lnTo>
                  <a:pt x="53722" y="101600"/>
                </a:lnTo>
                <a:lnTo>
                  <a:pt x="53722" y="76200"/>
                </a:lnTo>
                <a:close/>
              </a:path>
              <a:path w="107950" h="1790700">
                <a:moveTo>
                  <a:pt x="40222" y="88900"/>
                </a:moveTo>
                <a:lnTo>
                  <a:pt x="21402" y="88900"/>
                </a:lnTo>
                <a:lnTo>
                  <a:pt x="23517" y="101600"/>
                </a:lnTo>
                <a:lnTo>
                  <a:pt x="40222" y="101600"/>
                </a:lnTo>
                <a:lnTo>
                  <a:pt x="40222" y="88900"/>
                </a:lnTo>
                <a:close/>
              </a:path>
              <a:path w="107950" h="1790700">
                <a:moveTo>
                  <a:pt x="98488" y="76200"/>
                </a:moveTo>
                <a:lnTo>
                  <a:pt x="53722" y="76200"/>
                </a:lnTo>
                <a:lnTo>
                  <a:pt x="53722" y="101600"/>
                </a:lnTo>
                <a:lnTo>
                  <a:pt x="67222" y="101600"/>
                </a:lnTo>
                <a:lnTo>
                  <a:pt x="67222" y="88900"/>
                </a:lnTo>
                <a:lnTo>
                  <a:pt x="96987" y="88900"/>
                </a:lnTo>
                <a:lnTo>
                  <a:pt x="98488" y="76200"/>
                </a:lnTo>
                <a:close/>
              </a:path>
              <a:path w="107950" h="1790700">
                <a:moveTo>
                  <a:pt x="86042" y="88900"/>
                </a:moveTo>
                <a:lnTo>
                  <a:pt x="67222" y="88900"/>
                </a:lnTo>
                <a:lnTo>
                  <a:pt x="67222" y="101600"/>
                </a:lnTo>
                <a:lnTo>
                  <a:pt x="83926" y="101600"/>
                </a:lnTo>
                <a:lnTo>
                  <a:pt x="86042" y="88900"/>
                </a:lnTo>
                <a:close/>
              </a:path>
              <a:path w="107950" h="1790700">
                <a:moveTo>
                  <a:pt x="33742" y="63500"/>
                </a:moveTo>
                <a:lnTo>
                  <a:pt x="2156" y="63500"/>
                </a:lnTo>
                <a:lnTo>
                  <a:pt x="3006" y="76200"/>
                </a:lnTo>
                <a:lnTo>
                  <a:pt x="34639" y="76200"/>
                </a:lnTo>
                <a:lnTo>
                  <a:pt x="33742" y="63500"/>
                </a:lnTo>
                <a:close/>
              </a:path>
              <a:path w="107950" h="1790700">
                <a:moveTo>
                  <a:pt x="105288" y="63500"/>
                </a:moveTo>
                <a:lnTo>
                  <a:pt x="73701" y="63500"/>
                </a:lnTo>
                <a:lnTo>
                  <a:pt x="72805" y="76200"/>
                </a:lnTo>
                <a:lnTo>
                  <a:pt x="104438" y="76200"/>
                </a:lnTo>
                <a:lnTo>
                  <a:pt x="105288" y="63500"/>
                </a:lnTo>
                <a:close/>
              </a:path>
              <a:path w="107950" h="1790700">
                <a:moveTo>
                  <a:pt x="27932" y="38100"/>
                </a:moveTo>
                <a:lnTo>
                  <a:pt x="345" y="38100"/>
                </a:lnTo>
                <a:lnTo>
                  <a:pt x="0" y="50800"/>
                </a:lnTo>
                <a:lnTo>
                  <a:pt x="345" y="63500"/>
                </a:lnTo>
                <a:lnTo>
                  <a:pt x="27571" y="63500"/>
                </a:lnTo>
                <a:lnTo>
                  <a:pt x="27269" y="50800"/>
                </a:lnTo>
                <a:lnTo>
                  <a:pt x="27571" y="50800"/>
                </a:lnTo>
                <a:lnTo>
                  <a:pt x="27932" y="38100"/>
                </a:lnTo>
                <a:close/>
              </a:path>
              <a:path w="107950" h="1790700">
                <a:moveTo>
                  <a:pt x="107099" y="38100"/>
                </a:moveTo>
                <a:lnTo>
                  <a:pt x="79512" y="38100"/>
                </a:lnTo>
                <a:lnTo>
                  <a:pt x="79872" y="50800"/>
                </a:lnTo>
                <a:lnTo>
                  <a:pt x="80175" y="50800"/>
                </a:lnTo>
                <a:lnTo>
                  <a:pt x="79872" y="63500"/>
                </a:lnTo>
                <a:lnTo>
                  <a:pt x="107099" y="63500"/>
                </a:lnTo>
                <a:lnTo>
                  <a:pt x="107444" y="50800"/>
                </a:lnTo>
                <a:lnTo>
                  <a:pt x="107099" y="38100"/>
                </a:lnTo>
                <a:close/>
              </a:path>
              <a:path w="107950" h="1790700">
                <a:moveTo>
                  <a:pt x="35581" y="25400"/>
                </a:moveTo>
                <a:lnTo>
                  <a:pt x="3973" y="25400"/>
                </a:lnTo>
                <a:lnTo>
                  <a:pt x="3006" y="38100"/>
                </a:lnTo>
                <a:lnTo>
                  <a:pt x="34639" y="38100"/>
                </a:lnTo>
                <a:lnTo>
                  <a:pt x="35581" y="25400"/>
                </a:lnTo>
                <a:close/>
              </a:path>
              <a:path w="107950" h="1790700">
                <a:moveTo>
                  <a:pt x="103470" y="25400"/>
                </a:moveTo>
                <a:lnTo>
                  <a:pt x="71862" y="25400"/>
                </a:lnTo>
                <a:lnTo>
                  <a:pt x="72805" y="38100"/>
                </a:lnTo>
                <a:lnTo>
                  <a:pt x="104438" y="38100"/>
                </a:lnTo>
                <a:lnTo>
                  <a:pt x="103470" y="25400"/>
                </a:lnTo>
                <a:close/>
              </a:path>
              <a:path w="107950" h="1790700">
                <a:moveTo>
                  <a:pt x="53722" y="0"/>
                </a:moveTo>
                <a:lnTo>
                  <a:pt x="25707" y="0"/>
                </a:lnTo>
                <a:lnTo>
                  <a:pt x="23517" y="12700"/>
                </a:lnTo>
                <a:lnTo>
                  <a:pt x="12059" y="12700"/>
                </a:lnTo>
                <a:lnTo>
                  <a:pt x="10457" y="25400"/>
                </a:lnTo>
                <a:lnTo>
                  <a:pt x="53722" y="25400"/>
                </a:lnTo>
                <a:lnTo>
                  <a:pt x="53722" y="0"/>
                </a:lnTo>
                <a:close/>
              </a:path>
              <a:path w="107950" h="1790700">
                <a:moveTo>
                  <a:pt x="81737" y="0"/>
                </a:moveTo>
                <a:lnTo>
                  <a:pt x="53722" y="0"/>
                </a:lnTo>
                <a:lnTo>
                  <a:pt x="53722" y="25400"/>
                </a:lnTo>
                <a:lnTo>
                  <a:pt x="96987" y="25400"/>
                </a:lnTo>
                <a:lnTo>
                  <a:pt x="95384" y="12700"/>
                </a:lnTo>
                <a:lnTo>
                  <a:pt x="83926" y="12700"/>
                </a:lnTo>
                <a:lnTo>
                  <a:pt x="8173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99493" y="3013877"/>
            <a:ext cx="842010" cy="842010"/>
          </a:xfrm>
          <a:custGeom>
            <a:avLst/>
            <a:gdLst/>
            <a:ahLst/>
            <a:cxnLst/>
            <a:rect l="l" t="t" r="r" b="b"/>
            <a:pathLst>
              <a:path w="842010" h="842010">
                <a:moveTo>
                  <a:pt x="420743" y="0"/>
                </a:moveTo>
                <a:lnTo>
                  <a:pt x="371675" y="2830"/>
                </a:lnTo>
                <a:lnTo>
                  <a:pt x="324271" y="11111"/>
                </a:lnTo>
                <a:lnTo>
                  <a:pt x="278844" y="24528"/>
                </a:lnTo>
                <a:lnTo>
                  <a:pt x="235711" y="42763"/>
                </a:lnTo>
                <a:lnTo>
                  <a:pt x="195188" y="65503"/>
                </a:lnTo>
                <a:lnTo>
                  <a:pt x="157590" y="92430"/>
                </a:lnTo>
                <a:lnTo>
                  <a:pt x="123233" y="123230"/>
                </a:lnTo>
                <a:lnTo>
                  <a:pt x="92432" y="157587"/>
                </a:lnTo>
                <a:lnTo>
                  <a:pt x="65504" y="195184"/>
                </a:lnTo>
                <a:lnTo>
                  <a:pt x="42764" y="235707"/>
                </a:lnTo>
                <a:lnTo>
                  <a:pt x="24528" y="278839"/>
                </a:lnTo>
                <a:lnTo>
                  <a:pt x="11112" y="324266"/>
                </a:lnTo>
                <a:lnTo>
                  <a:pt x="2830" y="371670"/>
                </a:lnTo>
                <a:lnTo>
                  <a:pt x="0" y="420738"/>
                </a:lnTo>
                <a:lnTo>
                  <a:pt x="2830" y="469805"/>
                </a:lnTo>
                <a:lnTo>
                  <a:pt x="11112" y="517210"/>
                </a:lnTo>
                <a:lnTo>
                  <a:pt x="24528" y="562637"/>
                </a:lnTo>
                <a:lnTo>
                  <a:pt x="42764" y="605770"/>
                </a:lnTo>
                <a:lnTo>
                  <a:pt x="65504" y="646293"/>
                </a:lnTo>
                <a:lnTo>
                  <a:pt x="92432" y="683891"/>
                </a:lnTo>
                <a:lnTo>
                  <a:pt x="123233" y="718248"/>
                </a:lnTo>
                <a:lnTo>
                  <a:pt x="157590" y="749048"/>
                </a:lnTo>
                <a:lnTo>
                  <a:pt x="195188" y="775976"/>
                </a:lnTo>
                <a:lnTo>
                  <a:pt x="235711" y="798716"/>
                </a:lnTo>
                <a:lnTo>
                  <a:pt x="278844" y="816952"/>
                </a:lnTo>
                <a:lnTo>
                  <a:pt x="324271" y="830369"/>
                </a:lnTo>
                <a:lnTo>
                  <a:pt x="371675" y="838651"/>
                </a:lnTo>
                <a:lnTo>
                  <a:pt x="420743" y="841481"/>
                </a:lnTo>
                <a:lnTo>
                  <a:pt x="469810" y="838651"/>
                </a:lnTo>
                <a:lnTo>
                  <a:pt x="517215" y="830369"/>
                </a:lnTo>
                <a:lnTo>
                  <a:pt x="562642" y="816952"/>
                </a:lnTo>
                <a:lnTo>
                  <a:pt x="605774" y="798716"/>
                </a:lnTo>
                <a:lnTo>
                  <a:pt x="646297" y="775976"/>
                </a:lnTo>
                <a:lnTo>
                  <a:pt x="683895" y="749048"/>
                </a:lnTo>
                <a:lnTo>
                  <a:pt x="718251" y="718248"/>
                </a:lnTo>
                <a:lnTo>
                  <a:pt x="749051" y="683891"/>
                </a:lnTo>
                <a:lnTo>
                  <a:pt x="775979" y="646293"/>
                </a:lnTo>
                <a:lnTo>
                  <a:pt x="798718" y="605770"/>
                </a:lnTo>
                <a:lnTo>
                  <a:pt x="816954" y="562637"/>
                </a:lnTo>
                <a:lnTo>
                  <a:pt x="830370" y="517210"/>
                </a:lnTo>
                <a:lnTo>
                  <a:pt x="838652" y="469805"/>
                </a:lnTo>
                <a:lnTo>
                  <a:pt x="841482" y="420738"/>
                </a:lnTo>
                <a:lnTo>
                  <a:pt x="838652" y="371670"/>
                </a:lnTo>
                <a:lnTo>
                  <a:pt x="830370" y="324266"/>
                </a:lnTo>
                <a:lnTo>
                  <a:pt x="816954" y="278839"/>
                </a:lnTo>
                <a:lnTo>
                  <a:pt x="798718" y="235707"/>
                </a:lnTo>
                <a:lnTo>
                  <a:pt x="775979" y="195184"/>
                </a:lnTo>
                <a:lnTo>
                  <a:pt x="749051" y="157587"/>
                </a:lnTo>
                <a:lnTo>
                  <a:pt x="718251" y="123230"/>
                </a:lnTo>
                <a:lnTo>
                  <a:pt x="683895" y="92430"/>
                </a:lnTo>
                <a:lnTo>
                  <a:pt x="646297" y="65503"/>
                </a:lnTo>
                <a:lnTo>
                  <a:pt x="605774" y="42763"/>
                </a:lnTo>
                <a:lnTo>
                  <a:pt x="562642" y="24528"/>
                </a:lnTo>
                <a:lnTo>
                  <a:pt x="517215" y="11111"/>
                </a:lnTo>
                <a:lnTo>
                  <a:pt x="469810" y="2830"/>
                </a:lnTo>
                <a:lnTo>
                  <a:pt x="420743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4452423" y="3420417"/>
            <a:ext cx="168910" cy="1574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50" u="heavy" dirty="0">
                <a:solidFill>
                  <a:srgbClr val="FFFFFF"/>
                </a:solidFill>
                <a:uFill>
                  <a:solidFill>
                    <a:srgbClr val="5DBBE9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850" u="heavy" spc="60" dirty="0">
                <a:solidFill>
                  <a:srgbClr val="FFFFFF"/>
                </a:solidFill>
                <a:uFill>
                  <a:solidFill>
                    <a:srgbClr val="5DBBE9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endParaRPr sz="8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279592" y="3420417"/>
            <a:ext cx="483234" cy="2832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21285">
              <a:lnSpc>
                <a:spcPts val="990"/>
              </a:lnSpc>
              <a:spcBef>
                <a:spcPts val="170"/>
              </a:spcBef>
            </a:pPr>
            <a:r>
              <a:rPr sz="850" spc="5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成</a:t>
            </a:r>
            <a:r>
              <a:rPr sz="850" spc="10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都 </a:t>
            </a:r>
            <a:r>
              <a:rPr sz="850" spc="5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公司成</a:t>
            </a:r>
            <a:r>
              <a:rPr sz="850" spc="10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立</a:t>
            </a:r>
            <a:endParaRPr sz="8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139019" y="3465226"/>
            <a:ext cx="833755" cy="230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50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2019</a:t>
            </a:r>
            <a:r>
              <a:rPr sz="1350" b="1" spc="90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350" b="1" spc="50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202</a:t>
            </a:r>
            <a:r>
              <a:rPr sz="1350" b="1" spc="-15" dirty="0">
                <a:solidFill>
                  <a:srgbClr val="8EC320"/>
                </a:solidFill>
                <a:latin typeface="Calibri" panose="020F0502020204030204"/>
                <a:cs typeface="Calibri" panose="020F0502020204030204"/>
              </a:rPr>
              <a:t>0</a:t>
            </a:r>
            <a:endParaRPr sz="13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490238" y="3788322"/>
            <a:ext cx="108585" cy="2260600"/>
          </a:xfrm>
          <a:custGeom>
            <a:avLst/>
            <a:gdLst/>
            <a:ahLst/>
            <a:cxnLst/>
            <a:rect l="l" t="t" r="r" b="b"/>
            <a:pathLst>
              <a:path w="108584" h="2260600">
                <a:moveTo>
                  <a:pt x="54000" y="88900"/>
                </a:moveTo>
                <a:lnTo>
                  <a:pt x="14032" y="88900"/>
                </a:lnTo>
                <a:lnTo>
                  <a:pt x="15815" y="101600"/>
                </a:lnTo>
                <a:lnTo>
                  <a:pt x="40500" y="101600"/>
                </a:lnTo>
                <a:lnTo>
                  <a:pt x="40500" y="2260600"/>
                </a:lnTo>
                <a:lnTo>
                  <a:pt x="67500" y="2260600"/>
                </a:lnTo>
                <a:lnTo>
                  <a:pt x="67500" y="114300"/>
                </a:lnTo>
                <a:lnTo>
                  <a:pt x="54000" y="114300"/>
                </a:lnTo>
                <a:lnTo>
                  <a:pt x="54000" y="88900"/>
                </a:lnTo>
                <a:close/>
              </a:path>
              <a:path w="108584" h="2260600">
                <a:moveTo>
                  <a:pt x="40500" y="101600"/>
                </a:moveTo>
                <a:lnTo>
                  <a:pt x="32971" y="101600"/>
                </a:lnTo>
                <a:lnTo>
                  <a:pt x="35427" y="114300"/>
                </a:lnTo>
                <a:lnTo>
                  <a:pt x="40500" y="114300"/>
                </a:lnTo>
                <a:lnTo>
                  <a:pt x="40500" y="101600"/>
                </a:lnTo>
                <a:close/>
              </a:path>
              <a:path w="108584" h="2260600">
                <a:moveTo>
                  <a:pt x="93967" y="88900"/>
                </a:moveTo>
                <a:lnTo>
                  <a:pt x="54000" y="88900"/>
                </a:lnTo>
                <a:lnTo>
                  <a:pt x="54000" y="114300"/>
                </a:lnTo>
                <a:lnTo>
                  <a:pt x="67500" y="114300"/>
                </a:lnTo>
                <a:lnTo>
                  <a:pt x="67500" y="101600"/>
                </a:lnTo>
                <a:lnTo>
                  <a:pt x="92185" y="101600"/>
                </a:lnTo>
                <a:lnTo>
                  <a:pt x="93967" y="88900"/>
                </a:lnTo>
                <a:close/>
              </a:path>
              <a:path w="108584" h="2260600">
                <a:moveTo>
                  <a:pt x="75027" y="101600"/>
                </a:moveTo>
                <a:lnTo>
                  <a:pt x="67500" y="101600"/>
                </a:lnTo>
                <a:lnTo>
                  <a:pt x="67500" y="114300"/>
                </a:lnTo>
                <a:lnTo>
                  <a:pt x="72572" y="114300"/>
                </a:lnTo>
                <a:lnTo>
                  <a:pt x="75027" y="101600"/>
                </a:lnTo>
                <a:close/>
              </a:path>
              <a:path w="108584" h="2260600">
                <a:moveTo>
                  <a:pt x="42317" y="76200"/>
                </a:moveTo>
                <a:lnTo>
                  <a:pt x="5335" y="76200"/>
                </a:lnTo>
                <a:lnTo>
                  <a:pt x="6530" y="88900"/>
                </a:lnTo>
                <a:lnTo>
                  <a:pt x="43508" y="88900"/>
                </a:lnTo>
                <a:lnTo>
                  <a:pt x="42317" y="76200"/>
                </a:lnTo>
                <a:close/>
              </a:path>
              <a:path w="108584" h="2260600">
                <a:moveTo>
                  <a:pt x="102664" y="76200"/>
                </a:moveTo>
                <a:lnTo>
                  <a:pt x="65681" y="76200"/>
                </a:lnTo>
                <a:lnTo>
                  <a:pt x="64490" y="88900"/>
                </a:lnTo>
                <a:lnTo>
                  <a:pt x="101469" y="88900"/>
                </a:lnTo>
                <a:lnTo>
                  <a:pt x="102664" y="76200"/>
                </a:lnTo>
                <a:close/>
              </a:path>
              <a:path w="108584" h="2260600">
                <a:moveTo>
                  <a:pt x="29657" y="63500"/>
                </a:moveTo>
                <a:lnTo>
                  <a:pt x="1098" y="63500"/>
                </a:lnTo>
                <a:lnTo>
                  <a:pt x="1703" y="76200"/>
                </a:lnTo>
                <a:lnTo>
                  <a:pt x="30250" y="76200"/>
                </a:lnTo>
                <a:lnTo>
                  <a:pt x="29657" y="63500"/>
                </a:lnTo>
                <a:close/>
              </a:path>
              <a:path w="108584" h="2260600">
                <a:moveTo>
                  <a:pt x="106902" y="63500"/>
                </a:moveTo>
                <a:lnTo>
                  <a:pt x="78342" y="63500"/>
                </a:lnTo>
                <a:lnTo>
                  <a:pt x="77749" y="76200"/>
                </a:lnTo>
                <a:lnTo>
                  <a:pt x="106297" y="76200"/>
                </a:lnTo>
                <a:lnTo>
                  <a:pt x="106902" y="63500"/>
                </a:lnTo>
                <a:close/>
              </a:path>
              <a:path w="108584" h="2260600">
                <a:moveTo>
                  <a:pt x="27035" y="50800"/>
                </a:moveTo>
                <a:lnTo>
                  <a:pt x="68" y="50800"/>
                </a:lnTo>
                <a:lnTo>
                  <a:pt x="0" y="63500"/>
                </a:lnTo>
                <a:lnTo>
                  <a:pt x="27000" y="63500"/>
                </a:lnTo>
                <a:lnTo>
                  <a:pt x="27035" y="50800"/>
                </a:lnTo>
                <a:close/>
              </a:path>
              <a:path w="108584" h="2260600">
                <a:moveTo>
                  <a:pt x="107930" y="50800"/>
                </a:moveTo>
                <a:lnTo>
                  <a:pt x="80963" y="50800"/>
                </a:lnTo>
                <a:lnTo>
                  <a:pt x="80999" y="63500"/>
                </a:lnTo>
                <a:lnTo>
                  <a:pt x="107999" y="63500"/>
                </a:lnTo>
                <a:lnTo>
                  <a:pt x="107930" y="50800"/>
                </a:lnTo>
                <a:close/>
              </a:path>
              <a:path w="108584" h="2260600">
                <a:moveTo>
                  <a:pt x="30902" y="38100"/>
                </a:moveTo>
                <a:lnTo>
                  <a:pt x="2433" y="38100"/>
                </a:lnTo>
                <a:lnTo>
                  <a:pt x="1703" y="50800"/>
                </a:lnTo>
                <a:lnTo>
                  <a:pt x="30250" y="50800"/>
                </a:lnTo>
                <a:lnTo>
                  <a:pt x="30902" y="38100"/>
                </a:lnTo>
                <a:close/>
              </a:path>
              <a:path w="108584" h="2260600">
                <a:moveTo>
                  <a:pt x="105566" y="38100"/>
                </a:moveTo>
                <a:lnTo>
                  <a:pt x="77097" y="38100"/>
                </a:lnTo>
                <a:lnTo>
                  <a:pt x="77749" y="50800"/>
                </a:lnTo>
                <a:lnTo>
                  <a:pt x="106297" y="50800"/>
                </a:lnTo>
                <a:lnTo>
                  <a:pt x="105566" y="38100"/>
                </a:lnTo>
                <a:close/>
              </a:path>
              <a:path w="108584" h="2260600">
                <a:moveTo>
                  <a:pt x="48553" y="25400"/>
                </a:moveTo>
                <a:lnTo>
                  <a:pt x="7829" y="25400"/>
                </a:lnTo>
                <a:lnTo>
                  <a:pt x="6530" y="38100"/>
                </a:lnTo>
                <a:lnTo>
                  <a:pt x="47252" y="38100"/>
                </a:lnTo>
                <a:lnTo>
                  <a:pt x="48553" y="25400"/>
                </a:lnTo>
                <a:close/>
              </a:path>
              <a:path w="108584" h="2260600">
                <a:moveTo>
                  <a:pt x="100169" y="25400"/>
                </a:moveTo>
                <a:lnTo>
                  <a:pt x="59446" y="25400"/>
                </a:lnTo>
                <a:lnTo>
                  <a:pt x="60746" y="38100"/>
                </a:lnTo>
                <a:lnTo>
                  <a:pt x="101469" y="38100"/>
                </a:lnTo>
                <a:lnTo>
                  <a:pt x="100169" y="25400"/>
                </a:lnTo>
                <a:close/>
              </a:path>
              <a:path w="108584" h="2260600">
                <a:moveTo>
                  <a:pt x="54000" y="0"/>
                </a:moveTo>
                <a:lnTo>
                  <a:pt x="40510" y="0"/>
                </a:lnTo>
                <a:lnTo>
                  <a:pt x="37939" y="12700"/>
                </a:lnTo>
                <a:lnTo>
                  <a:pt x="17687" y="12700"/>
                </a:lnTo>
                <a:lnTo>
                  <a:pt x="15815" y="25400"/>
                </a:lnTo>
                <a:lnTo>
                  <a:pt x="54000" y="25400"/>
                </a:lnTo>
                <a:lnTo>
                  <a:pt x="54000" y="0"/>
                </a:lnTo>
                <a:close/>
              </a:path>
              <a:path w="108584" h="2260600">
                <a:moveTo>
                  <a:pt x="67489" y="0"/>
                </a:moveTo>
                <a:lnTo>
                  <a:pt x="54000" y="0"/>
                </a:lnTo>
                <a:lnTo>
                  <a:pt x="54000" y="25400"/>
                </a:lnTo>
                <a:lnTo>
                  <a:pt x="92185" y="25400"/>
                </a:lnTo>
                <a:lnTo>
                  <a:pt x="90313" y="12700"/>
                </a:lnTo>
                <a:lnTo>
                  <a:pt x="70059" y="12700"/>
                </a:lnTo>
                <a:lnTo>
                  <a:pt x="67489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23499" y="2584832"/>
            <a:ext cx="842010" cy="842010"/>
          </a:xfrm>
          <a:custGeom>
            <a:avLst/>
            <a:gdLst/>
            <a:ahLst/>
            <a:cxnLst/>
            <a:rect l="l" t="t" r="r" b="b"/>
            <a:pathLst>
              <a:path w="842009" h="842010">
                <a:moveTo>
                  <a:pt x="420742" y="0"/>
                </a:moveTo>
                <a:lnTo>
                  <a:pt x="371674" y="2830"/>
                </a:lnTo>
                <a:lnTo>
                  <a:pt x="324270" y="11111"/>
                </a:lnTo>
                <a:lnTo>
                  <a:pt x="278843" y="24528"/>
                </a:lnTo>
                <a:lnTo>
                  <a:pt x="235710" y="42764"/>
                </a:lnTo>
                <a:lnTo>
                  <a:pt x="195187" y="65503"/>
                </a:lnTo>
                <a:lnTo>
                  <a:pt x="157589" y="92431"/>
                </a:lnTo>
                <a:lnTo>
                  <a:pt x="123233" y="123231"/>
                </a:lnTo>
                <a:lnTo>
                  <a:pt x="92432" y="157587"/>
                </a:lnTo>
                <a:lnTo>
                  <a:pt x="65504" y="195185"/>
                </a:lnTo>
                <a:lnTo>
                  <a:pt x="42764" y="235708"/>
                </a:lnTo>
                <a:lnTo>
                  <a:pt x="24528" y="278840"/>
                </a:lnTo>
                <a:lnTo>
                  <a:pt x="11112" y="324267"/>
                </a:lnTo>
                <a:lnTo>
                  <a:pt x="2830" y="371672"/>
                </a:lnTo>
                <a:lnTo>
                  <a:pt x="0" y="420739"/>
                </a:lnTo>
                <a:lnTo>
                  <a:pt x="2830" y="469806"/>
                </a:lnTo>
                <a:lnTo>
                  <a:pt x="11112" y="517211"/>
                </a:lnTo>
                <a:lnTo>
                  <a:pt x="24528" y="562638"/>
                </a:lnTo>
                <a:lnTo>
                  <a:pt x="42764" y="605771"/>
                </a:lnTo>
                <a:lnTo>
                  <a:pt x="65504" y="646294"/>
                </a:lnTo>
                <a:lnTo>
                  <a:pt x="92432" y="683892"/>
                </a:lnTo>
                <a:lnTo>
                  <a:pt x="123233" y="718249"/>
                </a:lnTo>
                <a:lnTo>
                  <a:pt x="157589" y="749050"/>
                </a:lnTo>
                <a:lnTo>
                  <a:pt x="195187" y="775978"/>
                </a:lnTo>
                <a:lnTo>
                  <a:pt x="235710" y="798717"/>
                </a:lnTo>
                <a:lnTo>
                  <a:pt x="278843" y="816954"/>
                </a:lnTo>
                <a:lnTo>
                  <a:pt x="324270" y="830370"/>
                </a:lnTo>
                <a:lnTo>
                  <a:pt x="371674" y="838652"/>
                </a:lnTo>
                <a:lnTo>
                  <a:pt x="420742" y="841482"/>
                </a:lnTo>
                <a:lnTo>
                  <a:pt x="469809" y="838652"/>
                </a:lnTo>
                <a:lnTo>
                  <a:pt x="517214" y="830370"/>
                </a:lnTo>
                <a:lnTo>
                  <a:pt x="562640" y="816954"/>
                </a:lnTo>
                <a:lnTo>
                  <a:pt x="605773" y="798717"/>
                </a:lnTo>
                <a:lnTo>
                  <a:pt x="646296" y="775978"/>
                </a:lnTo>
                <a:lnTo>
                  <a:pt x="683893" y="749050"/>
                </a:lnTo>
                <a:lnTo>
                  <a:pt x="718250" y="718249"/>
                </a:lnTo>
                <a:lnTo>
                  <a:pt x="749050" y="683892"/>
                </a:lnTo>
                <a:lnTo>
                  <a:pt x="775977" y="646294"/>
                </a:lnTo>
                <a:lnTo>
                  <a:pt x="798717" y="605771"/>
                </a:lnTo>
                <a:lnTo>
                  <a:pt x="816953" y="562638"/>
                </a:lnTo>
                <a:lnTo>
                  <a:pt x="830369" y="517211"/>
                </a:lnTo>
                <a:lnTo>
                  <a:pt x="838651" y="469806"/>
                </a:lnTo>
                <a:lnTo>
                  <a:pt x="841481" y="420739"/>
                </a:lnTo>
                <a:lnTo>
                  <a:pt x="838651" y="371672"/>
                </a:lnTo>
                <a:lnTo>
                  <a:pt x="830369" y="324267"/>
                </a:lnTo>
                <a:lnTo>
                  <a:pt x="816953" y="278840"/>
                </a:lnTo>
                <a:lnTo>
                  <a:pt x="798717" y="235708"/>
                </a:lnTo>
                <a:lnTo>
                  <a:pt x="775977" y="195185"/>
                </a:lnTo>
                <a:lnTo>
                  <a:pt x="749050" y="157587"/>
                </a:lnTo>
                <a:lnTo>
                  <a:pt x="718250" y="123231"/>
                </a:lnTo>
                <a:lnTo>
                  <a:pt x="683893" y="92431"/>
                </a:lnTo>
                <a:lnTo>
                  <a:pt x="646296" y="65503"/>
                </a:lnTo>
                <a:lnTo>
                  <a:pt x="605773" y="42764"/>
                </a:lnTo>
                <a:lnTo>
                  <a:pt x="562640" y="24528"/>
                </a:lnTo>
                <a:lnTo>
                  <a:pt x="517214" y="11111"/>
                </a:lnTo>
                <a:lnTo>
                  <a:pt x="469809" y="2830"/>
                </a:lnTo>
                <a:lnTo>
                  <a:pt x="420742" y="0"/>
                </a:lnTo>
                <a:close/>
              </a:path>
            </a:pathLst>
          </a:custGeom>
          <a:solidFill>
            <a:srgbClr val="5DB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302947" y="2834031"/>
            <a:ext cx="483234" cy="4089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70"/>
              </a:spcBef>
            </a:pPr>
            <a:r>
              <a:rPr sz="850" spc="5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深耕游</a:t>
            </a:r>
            <a:r>
              <a:rPr sz="850" spc="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戏 </a:t>
            </a:r>
            <a:r>
              <a:rPr sz="850" spc="5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本地</a:t>
            </a:r>
            <a:r>
              <a:rPr sz="850" spc="10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化 </a:t>
            </a:r>
            <a:r>
              <a:rPr sz="850" spc="55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一站服</a:t>
            </a:r>
            <a:r>
              <a:rPr sz="850" spc="10" dirty="0">
                <a:solidFill>
                  <a:srgbClr val="FFFFFF"/>
                </a:solidFill>
                <a:latin typeface="PMingLiU" panose="02020500000000000000" charset="-120"/>
                <a:cs typeface="PMingLiU" panose="02020500000000000000" charset="-120"/>
              </a:rPr>
              <a:t>务</a:t>
            </a:r>
            <a:endParaRPr sz="8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369705" y="3111047"/>
            <a:ext cx="301625" cy="280035"/>
          </a:xfrm>
          <a:custGeom>
            <a:avLst/>
            <a:gdLst/>
            <a:ahLst/>
            <a:cxnLst/>
            <a:rect l="l" t="t" r="r" b="b"/>
            <a:pathLst>
              <a:path w="301625" h="280035">
                <a:moveTo>
                  <a:pt x="301061" y="267793"/>
                </a:moveTo>
                <a:lnTo>
                  <a:pt x="0" y="267793"/>
                </a:lnTo>
                <a:lnTo>
                  <a:pt x="0" y="279601"/>
                </a:lnTo>
                <a:lnTo>
                  <a:pt x="301061" y="279601"/>
                </a:lnTo>
                <a:lnTo>
                  <a:pt x="301061" y="267793"/>
                </a:lnTo>
                <a:close/>
              </a:path>
              <a:path w="301625" h="280035">
                <a:moveTo>
                  <a:pt x="72928" y="9893"/>
                </a:moveTo>
                <a:lnTo>
                  <a:pt x="6134" y="9893"/>
                </a:lnTo>
                <a:lnTo>
                  <a:pt x="6134" y="263952"/>
                </a:lnTo>
                <a:lnTo>
                  <a:pt x="296430" y="263952"/>
                </a:lnTo>
                <a:lnTo>
                  <a:pt x="296430" y="257811"/>
                </a:lnTo>
                <a:lnTo>
                  <a:pt x="72651" y="257811"/>
                </a:lnTo>
                <a:lnTo>
                  <a:pt x="72701" y="213019"/>
                </a:lnTo>
                <a:lnTo>
                  <a:pt x="18276" y="213019"/>
                </a:lnTo>
                <a:lnTo>
                  <a:pt x="18276" y="186696"/>
                </a:lnTo>
                <a:lnTo>
                  <a:pt x="72731" y="186696"/>
                </a:lnTo>
                <a:lnTo>
                  <a:pt x="72761" y="159040"/>
                </a:lnTo>
                <a:lnTo>
                  <a:pt x="18276" y="159040"/>
                </a:lnTo>
                <a:lnTo>
                  <a:pt x="18276" y="132714"/>
                </a:lnTo>
                <a:lnTo>
                  <a:pt x="72791" y="132714"/>
                </a:lnTo>
                <a:lnTo>
                  <a:pt x="72822" y="105048"/>
                </a:lnTo>
                <a:lnTo>
                  <a:pt x="18276" y="105048"/>
                </a:lnTo>
                <a:lnTo>
                  <a:pt x="18276" y="78722"/>
                </a:lnTo>
                <a:lnTo>
                  <a:pt x="72851" y="78722"/>
                </a:lnTo>
                <a:lnTo>
                  <a:pt x="72882" y="51062"/>
                </a:lnTo>
                <a:lnTo>
                  <a:pt x="18276" y="51062"/>
                </a:lnTo>
                <a:lnTo>
                  <a:pt x="18276" y="24753"/>
                </a:lnTo>
                <a:lnTo>
                  <a:pt x="72911" y="24753"/>
                </a:lnTo>
                <a:lnTo>
                  <a:pt x="72928" y="9893"/>
                </a:lnTo>
                <a:close/>
              </a:path>
              <a:path w="301625" h="280035">
                <a:moveTo>
                  <a:pt x="296430" y="9893"/>
                </a:moveTo>
                <a:lnTo>
                  <a:pt x="229640" y="9893"/>
                </a:lnTo>
                <a:lnTo>
                  <a:pt x="229640" y="257562"/>
                </a:lnTo>
                <a:lnTo>
                  <a:pt x="229596" y="257811"/>
                </a:lnTo>
                <a:lnTo>
                  <a:pt x="296430" y="257811"/>
                </a:lnTo>
                <a:lnTo>
                  <a:pt x="296430" y="213019"/>
                </a:lnTo>
                <a:lnTo>
                  <a:pt x="262281" y="213019"/>
                </a:lnTo>
                <a:lnTo>
                  <a:pt x="262281" y="186696"/>
                </a:lnTo>
                <a:lnTo>
                  <a:pt x="296430" y="186696"/>
                </a:lnTo>
                <a:lnTo>
                  <a:pt x="296430" y="159040"/>
                </a:lnTo>
                <a:lnTo>
                  <a:pt x="262281" y="159040"/>
                </a:lnTo>
                <a:lnTo>
                  <a:pt x="262281" y="132714"/>
                </a:lnTo>
                <a:lnTo>
                  <a:pt x="296430" y="132714"/>
                </a:lnTo>
                <a:lnTo>
                  <a:pt x="296430" y="105048"/>
                </a:lnTo>
                <a:lnTo>
                  <a:pt x="262281" y="105048"/>
                </a:lnTo>
                <a:lnTo>
                  <a:pt x="262281" y="78722"/>
                </a:lnTo>
                <a:lnTo>
                  <a:pt x="296430" y="78722"/>
                </a:lnTo>
                <a:lnTo>
                  <a:pt x="296430" y="51062"/>
                </a:lnTo>
                <a:lnTo>
                  <a:pt x="262281" y="51062"/>
                </a:lnTo>
                <a:lnTo>
                  <a:pt x="262281" y="24753"/>
                </a:lnTo>
                <a:lnTo>
                  <a:pt x="296430" y="24753"/>
                </a:lnTo>
                <a:lnTo>
                  <a:pt x="296430" y="9893"/>
                </a:lnTo>
                <a:close/>
              </a:path>
              <a:path w="301625" h="280035">
                <a:moveTo>
                  <a:pt x="72731" y="186696"/>
                </a:moveTo>
                <a:lnTo>
                  <a:pt x="40286" y="186696"/>
                </a:lnTo>
                <a:lnTo>
                  <a:pt x="40286" y="213019"/>
                </a:lnTo>
                <a:lnTo>
                  <a:pt x="72701" y="213019"/>
                </a:lnTo>
                <a:lnTo>
                  <a:pt x="72731" y="186696"/>
                </a:lnTo>
                <a:close/>
              </a:path>
              <a:path w="301625" h="280035">
                <a:moveTo>
                  <a:pt x="296430" y="186696"/>
                </a:moveTo>
                <a:lnTo>
                  <a:pt x="284284" y="186696"/>
                </a:lnTo>
                <a:lnTo>
                  <a:pt x="284284" y="213019"/>
                </a:lnTo>
                <a:lnTo>
                  <a:pt x="296430" y="213019"/>
                </a:lnTo>
                <a:lnTo>
                  <a:pt x="296430" y="186696"/>
                </a:lnTo>
                <a:close/>
              </a:path>
              <a:path w="301625" h="280035">
                <a:moveTo>
                  <a:pt x="72791" y="132714"/>
                </a:moveTo>
                <a:lnTo>
                  <a:pt x="40286" y="132714"/>
                </a:lnTo>
                <a:lnTo>
                  <a:pt x="40286" y="159040"/>
                </a:lnTo>
                <a:lnTo>
                  <a:pt x="72761" y="159040"/>
                </a:lnTo>
                <a:lnTo>
                  <a:pt x="72791" y="132714"/>
                </a:lnTo>
                <a:close/>
              </a:path>
              <a:path w="301625" h="280035">
                <a:moveTo>
                  <a:pt x="296430" y="132714"/>
                </a:moveTo>
                <a:lnTo>
                  <a:pt x="284284" y="132714"/>
                </a:lnTo>
                <a:lnTo>
                  <a:pt x="284284" y="159040"/>
                </a:lnTo>
                <a:lnTo>
                  <a:pt x="296430" y="159040"/>
                </a:lnTo>
                <a:lnTo>
                  <a:pt x="296430" y="132714"/>
                </a:lnTo>
                <a:close/>
              </a:path>
              <a:path w="301625" h="280035">
                <a:moveTo>
                  <a:pt x="72851" y="78722"/>
                </a:moveTo>
                <a:lnTo>
                  <a:pt x="40557" y="78722"/>
                </a:lnTo>
                <a:lnTo>
                  <a:pt x="40557" y="105008"/>
                </a:lnTo>
                <a:lnTo>
                  <a:pt x="40286" y="105008"/>
                </a:lnTo>
                <a:lnTo>
                  <a:pt x="72822" y="105048"/>
                </a:lnTo>
                <a:lnTo>
                  <a:pt x="72851" y="78722"/>
                </a:lnTo>
                <a:close/>
              </a:path>
              <a:path w="301625" h="280035">
                <a:moveTo>
                  <a:pt x="296430" y="78722"/>
                </a:moveTo>
                <a:lnTo>
                  <a:pt x="284284" y="78722"/>
                </a:lnTo>
                <a:lnTo>
                  <a:pt x="284284" y="105048"/>
                </a:lnTo>
                <a:lnTo>
                  <a:pt x="296430" y="105048"/>
                </a:lnTo>
                <a:lnTo>
                  <a:pt x="296430" y="78722"/>
                </a:lnTo>
                <a:close/>
              </a:path>
              <a:path w="301625" h="280035">
                <a:moveTo>
                  <a:pt x="72911" y="24753"/>
                </a:moveTo>
                <a:lnTo>
                  <a:pt x="40286" y="24753"/>
                </a:lnTo>
                <a:lnTo>
                  <a:pt x="40286" y="51062"/>
                </a:lnTo>
                <a:lnTo>
                  <a:pt x="72882" y="51062"/>
                </a:lnTo>
                <a:lnTo>
                  <a:pt x="72911" y="24753"/>
                </a:lnTo>
                <a:close/>
              </a:path>
              <a:path w="301625" h="280035">
                <a:moveTo>
                  <a:pt x="296430" y="24753"/>
                </a:moveTo>
                <a:lnTo>
                  <a:pt x="284284" y="24753"/>
                </a:lnTo>
                <a:lnTo>
                  <a:pt x="284284" y="51062"/>
                </a:lnTo>
                <a:lnTo>
                  <a:pt x="296430" y="51062"/>
                </a:lnTo>
                <a:lnTo>
                  <a:pt x="296430" y="24753"/>
                </a:lnTo>
                <a:close/>
              </a:path>
              <a:path w="301625" h="280035">
                <a:moveTo>
                  <a:pt x="67610" y="0"/>
                </a:moveTo>
                <a:lnTo>
                  <a:pt x="47884" y="0"/>
                </a:lnTo>
                <a:lnTo>
                  <a:pt x="47884" y="9893"/>
                </a:lnTo>
                <a:lnTo>
                  <a:pt x="67610" y="9893"/>
                </a:lnTo>
                <a:lnTo>
                  <a:pt x="67610" y="0"/>
                </a:lnTo>
                <a:close/>
              </a:path>
              <a:path w="301625" h="280035">
                <a:moveTo>
                  <a:pt x="254685" y="0"/>
                </a:moveTo>
                <a:lnTo>
                  <a:pt x="234946" y="0"/>
                </a:lnTo>
                <a:lnTo>
                  <a:pt x="234946" y="9893"/>
                </a:lnTo>
                <a:lnTo>
                  <a:pt x="254685" y="9893"/>
                </a:lnTo>
                <a:lnTo>
                  <a:pt x="254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46433" y="3302415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07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446433" y="3268760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0" y="27939"/>
                </a:moveTo>
                <a:lnTo>
                  <a:pt x="12146" y="27939"/>
                </a:lnTo>
                <a:lnTo>
                  <a:pt x="12146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46433" y="3256060"/>
            <a:ext cx="147955" cy="12700"/>
          </a:xfrm>
          <a:custGeom>
            <a:avLst/>
            <a:gdLst/>
            <a:ahLst/>
            <a:cxnLst/>
            <a:rect l="l" t="t" r="r" b="b"/>
            <a:pathLst>
              <a:path w="147954" h="12700">
                <a:moveTo>
                  <a:pt x="0" y="12700"/>
                </a:moveTo>
                <a:lnTo>
                  <a:pt x="147607" y="12700"/>
                </a:lnTo>
                <a:lnTo>
                  <a:pt x="14760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86456" y="3269012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1" y="0"/>
                </a:moveTo>
                <a:lnTo>
                  <a:pt x="0" y="0"/>
                </a:lnTo>
                <a:lnTo>
                  <a:pt x="0" y="27327"/>
                </a:lnTo>
                <a:lnTo>
                  <a:pt x="6851" y="27327"/>
                </a:lnTo>
                <a:lnTo>
                  <a:pt x="6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16816" y="3269012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4" y="0"/>
                </a:moveTo>
                <a:lnTo>
                  <a:pt x="0" y="0"/>
                </a:lnTo>
                <a:lnTo>
                  <a:pt x="0" y="27327"/>
                </a:lnTo>
                <a:lnTo>
                  <a:pt x="6854" y="27327"/>
                </a:lnTo>
                <a:lnTo>
                  <a:pt x="6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47171" y="3269012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4" y="0"/>
                </a:moveTo>
                <a:lnTo>
                  <a:pt x="0" y="0"/>
                </a:lnTo>
                <a:lnTo>
                  <a:pt x="0" y="27327"/>
                </a:lnTo>
                <a:lnTo>
                  <a:pt x="6854" y="27327"/>
                </a:lnTo>
                <a:lnTo>
                  <a:pt x="6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81897" y="3269012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12142" y="0"/>
                </a:moveTo>
                <a:lnTo>
                  <a:pt x="0" y="0"/>
                </a:lnTo>
                <a:lnTo>
                  <a:pt x="0" y="27327"/>
                </a:lnTo>
                <a:lnTo>
                  <a:pt x="12142" y="27327"/>
                </a:lnTo>
                <a:lnTo>
                  <a:pt x="12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46433" y="3353850"/>
            <a:ext cx="147955" cy="12700"/>
          </a:xfrm>
          <a:custGeom>
            <a:avLst/>
            <a:gdLst/>
            <a:ahLst/>
            <a:cxnLst/>
            <a:rect l="l" t="t" r="r" b="b"/>
            <a:pathLst>
              <a:path w="147954" h="12700">
                <a:moveTo>
                  <a:pt x="0" y="12700"/>
                </a:moveTo>
                <a:lnTo>
                  <a:pt x="147607" y="12700"/>
                </a:lnTo>
                <a:lnTo>
                  <a:pt x="14760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46433" y="3327180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0" y="26670"/>
                </a:moveTo>
                <a:lnTo>
                  <a:pt x="12146" y="26670"/>
                </a:lnTo>
                <a:lnTo>
                  <a:pt x="12146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46433" y="3314480"/>
            <a:ext cx="147955" cy="12700"/>
          </a:xfrm>
          <a:custGeom>
            <a:avLst/>
            <a:gdLst/>
            <a:ahLst/>
            <a:cxnLst/>
            <a:rect l="l" t="t" r="r" b="b"/>
            <a:pathLst>
              <a:path w="147954" h="12700">
                <a:moveTo>
                  <a:pt x="0" y="12700"/>
                </a:moveTo>
                <a:lnTo>
                  <a:pt x="147607" y="12700"/>
                </a:lnTo>
                <a:lnTo>
                  <a:pt x="14760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86456" y="3326914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1" y="0"/>
                </a:moveTo>
                <a:lnTo>
                  <a:pt x="0" y="0"/>
                </a:lnTo>
                <a:lnTo>
                  <a:pt x="0" y="27316"/>
                </a:lnTo>
                <a:lnTo>
                  <a:pt x="6851" y="27316"/>
                </a:lnTo>
                <a:lnTo>
                  <a:pt x="6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16816" y="3326914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4" y="0"/>
                </a:moveTo>
                <a:lnTo>
                  <a:pt x="0" y="0"/>
                </a:lnTo>
                <a:lnTo>
                  <a:pt x="0" y="27316"/>
                </a:lnTo>
                <a:lnTo>
                  <a:pt x="6854" y="27316"/>
                </a:lnTo>
                <a:lnTo>
                  <a:pt x="6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47171" y="3326914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4" y="0"/>
                </a:moveTo>
                <a:lnTo>
                  <a:pt x="0" y="0"/>
                </a:lnTo>
                <a:lnTo>
                  <a:pt x="0" y="27316"/>
                </a:lnTo>
                <a:lnTo>
                  <a:pt x="6854" y="27316"/>
                </a:lnTo>
                <a:lnTo>
                  <a:pt x="6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81897" y="3326914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12142" y="0"/>
                </a:moveTo>
                <a:lnTo>
                  <a:pt x="0" y="0"/>
                </a:lnTo>
                <a:lnTo>
                  <a:pt x="0" y="27316"/>
                </a:lnTo>
                <a:lnTo>
                  <a:pt x="12142" y="27316"/>
                </a:lnTo>
                <a:lnTo>
                  <a:pt x="12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46433" y="3238280"/>
            <a:ext cx="147955" cy="12700"/>
          </a:xfrm>
          <a:custGeom>
            <a:avLst/>
            <a:gdLst/>
            <a:ahLst/>
            <a:cxnLst/>
            <a:rect l="l" t="t" r="r" b="b"/>
            <a:pathLst>
              <a:path w="147954" h="12700">
                <a:moveTo>
                  <a:pt x="0" y="12700"/>
                </a:moveTo>
                <a:lnTo>
                  <a:pt x="147607" y="12700"/>
                </a:lnTo>
                <a:lnTo>
                  <a:pt x="14760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46433" y="3211610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69">
                <a:moveTo>
                  <a:pt x="0" y="26669"/>
                </a:moveTo>
                <a:lnTo>
                  <a:pt x="12146" y="26669"/>
                </a:lnTo>
                <a:lnTo>
                  <a:pt x="12146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46433" y="3204625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07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86456" y="3211117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1" y="0"/>
                </a:moveTo>
                <a:lnTo>
                  <a:pt x="0" y="0"/>
                </a:lnTo>
                <a:lnTo>
                  <a:pt x="0" y="27331"/>
                </a:lnTo>
                <a:lnTo>
                  <a:pt x="6851" y="27331"/>
                </a:lnTo>
                <a:lnTo>
                  <a:pt x="6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16816" y="3211117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4" y="0"/>
                </a:moveTo>
                <a:lnTo>
                  <a:pt x="0" y="0"/>
                </a:lnTo>
                <a:lnTo>
                  <a:pt x="0" y="27331"/>
                </a:lnTo>
                <a:lnTo>
                  <a:pt x="6854" y="27331"/>
                </a:lnTo>
                <a:lnTo>
                  <a:pt x="6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47171" y="3211117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5" h="27939">
                <a:moveTo>
                  <a:pt x="6854" y="0"/>
                </a:moveTo>
                <a:lnTo>
                  <a:pt x="0" y="0"/>
                </a:lnTo>
                <a:lnTo>
                  <a:pt x="0" y="27331"/>
                </a:lnTo>
                <a:lnTo>
                  <a:pt x="6854" y="27331"/>
                </a:lnTo>
                <a:lnTo>
                  <a:pt x="6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81897" y="3211117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12142" y="0"/>
                </a:moveTo>
                <a:lnTo>
                  <a:pt x="0" y="0"/>
                </a:lnTo>
                <a:lnTo>
                  <a:pt x="0" y="27331"/>
                </a:lnTo>
                <a:lnTo>
                  <a:pt x="12142" y="27331"/>
                </a:lnTo>
                <a:lnTo>
                  <a:pt x="12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51105" y="3186915"/>
            <a:ext cx="34925" cy="11430"/>
          </a:xfrm>
          <a:custGeom>
            <a:avLst/>
            <a:gdLst/>
            <a:ahLst/>
            <a:cxnLst/>
            <a:rect l="l" t="t" r="r" b="b"/>
            <a:pathLst>
              <a:path w="34925" h="11430">
                <a:moveTo>
                  <a:pt x="34913" y="0"/>
                </a:moveTo>
                <a:lnTo>
                  <a:pt x="0" y="0"/>
                </a:lnTo>
                <a:lnTo>
                  <a:pt x="0" y="11322"/>
                </a:lnTo>
                <a:lnTo>
                  <a:pt x="34913" y="11322"/>
                </a:lnTo>
                <a:lnTo>
                  <a:pt x="34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54793" y="3186915"/>
            <a:ext cx="34925" cy="11430"/>
          </a:xfrm>
          <a:custGeom>
            <a:avLst/>
            <a:gdLst/>
            <a:ahLst/>
            <a:cxnLst/>
            <a:rect l="l" t="t" r="r" b="b"/>
            <a:pathLst>
              <a:path w="34925" h="11430">
                <a:moveTo>
                  <a:pt x="34912" y="0"/>
                </a:moveTo>
                <a:lnTo>
                  <a:pt x="0" y="0"/>
                </a:lnTo>
                <a:lnTo>
                  <a:pt x="0" y="11322"/>
                </a:lnTo>
                <a:lnTo>
                  <a:pt x="34912" y="11322"/>
                </a:lnTo>
                <a:lnTo>
                  <a:pt x="34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395" y="307130"/>
            <a:ext cx="236854" cy="271145"/>
          </a:xfrm>
          <a:custGeom>
            <a:avLst/>
            <a:gdLst/>
            <a:ahLst/>
            <a:cxnLst/>
            <a:rect l="l" t="t" r="r" b="b"/>
            <a:pathLst>
              <a:path w="236854" h="271145">
                <a:moveTo>
                  <a:pt x="135286" y="0"/>
                </a:moveTo>
                <a:lnTo>
                  <a:pt x="85694" y="9176"/>
                </a:lnTo>
                <a:lnTo>
                  <a:pt x="40885" y="38421"/>
                </a:lnTo>
                <a:lnTo>
                  <a:pt x="10629" y="83103"/>
                </a:lnTo>
                <a:lnTo>
                  <a:pt x="4" y="134257"/>
                </a:lnTo>
                <a:lnTo>
                  <a:pt x="0" y="135256"/>
                </a:lnTo>
                <a:lnTo>
                  <a:pt x="1080" y="152688"/>
                </a:lnTo>
                <a:lnTo>
                  <a:pt x="18433" y="203512"/>
                </a:lnTo>
                <a:lnTo>
                  <a:pt x="42530" y="234178"/>
                </a:lnTo>
                <a:lnTo>
                  <a:pt x="85948" y="261494"/>
                </a:lnTo>
                <a:lnTo>
                  <a:pt x="133856" y="270683"/>
                </a:lnTo>
                <a:lnTo>
                  <a:pt x="153493" y="269144"/>
                </a:lnTo>
                <a:lnTo>
                  <a:pt x="201745" y="245066"/>
                </a:lnTo>
                <a:lnTo>
                  <a:pt x="226610" y="209617"/>
                </a:lnTo>
                <a:lnTo>
                  <a:pt x="230704" y="195887"/>
                </a:lnTo>
                <a:lnTo>
                  <a:pt x="133928" y="195887"/>
                </a:lnTo>
                <a:lnTo>
                  <a:pt x="126226" y="195199"/>
                </a:lnTo>
                <a:lnTo>
                  <a:pt x="89255" y="173270"/>
                </a:lnTo>
                <a:lnTo>
                  <a:pt x="76670" y="139018"/>
                </a:lnTo>
                <a:lnTo>
                  <a:pt x="77619" y="127174"/>
                </a:lnTo>
                <a:lnTo>
                  <a:pt x="102529" y="88741"/>
                </a:lnTo>
                <a:lnTo>
                  <a:pt x="145549" y="76723"/>
                </a:lnTo>
                <a:lnTo>
                  <a:pt x="195106" y="76723"/>
                </a:lnTo>
                <a:lnTo>
                  <a:pt x="236784" y="45953"/>
                </a:lnTo>
                <a:lnTo>
                  <a:pt x="207036" y="20609"/>
                </a:lnTo>
                <a:lnTo>
                  <a:pt x="177519" y="6831"/>
                </a:lnTo>
                <a:lnTo>
                  <a:pt x="152261" y="1125"/>
                </a:lnTo>
                <a:lnTo>
                  <a:pt x="135286" y="0"/>
                </a:lnTo>
                <a:close/>
              </a:path>
              <a:path w="236854" h="271145">
                <a:moveTo>
                  <a:pt x="233511" y="165798"/>
                </a:moveTo>
                <a:lnTo>
                  <a:pt x="153397" y="165798"/>
                </a:lnTo>
                <a:lnTo>
                  <a:pt x="160349" y="167731"/>
                </a:lnTo>
                <a:lnTo>
                  <a:pt x="166008" y="183003"/>
                </a:lnTo>
                <a:lnTo>
                  <a:pt x="160583" y="189986"/>
                </a:lnTo>
                <a:lnTo>
                  <a:pt x="150650" y="193831"/>
                </a:lnTo>
                <a:lnTo>
                  <a:pt x="144344" y="195887"/>
                </a:lnTo>
                <a:lnTo>
                  <a:pt x="230704" y="195887"/>
                </a:lnTo>
                <a:lnTo>
                  <a:pt x="232179" y="190938"/>
                </a:lnTo>
                <a:lnTo>
                  <a:pt x="233912" y="172051"/>
                </a:lnTo>
                <a:lnTo>
                  <a:pt x="233511" y="165798"/>
                </a:lnTo>
                <a:close/>
              </a:path>
              <a:path w="236854" h="271145">
                <a:moveTo>
                  <a:pt x="223190" y="127360"/>
                </a:moveTo>
                <a:lnTo>
                  <a:pt x="198177" y="129297"/>
                </a:lnTo>
                <a:lnTo>
                  <a:pt x="135206" y="135256"/>
                </a:lnTo>
                <a:lnTo>
                  <a:pt x="135544" y="152688"/>
                </a:lnTo>
                <a:lnTo>
                  <a:pt x="135853" y="165798"/>
                </a:lnTo>
                <a:lnTo>
                  <a:pt x="136261" y="179589"/>
                </a:lnTo>
                <a:lnTo>
                  <a:pt x="136261" y="167929"/>
                </a:lnTo>
                <a:lnTo>
                  <a:pt x="147515" y="165798"/>
                </a:lnTo>
                <a:lnTo>
                  <a:pt x="233511" y="165798"/>
                </a:lnTo>
                <a:lnTo>
                  <a:pt x="233018" y="158097"/>
                </a:lnTo>
                <a:lnTo>
                  <a:pt x="230635" y="146807"/>
                </a:lnTo>
                <a:lnTo>
                  <a:pt x="227211" y="136966"/>
                </a:lnTo>
                <a:lnTo>
                  <a:pt x="223190" y="127360"/>
                </a:lnTo>
                <a:close/>
              </a:path>
              <a:path w="236854" h="271145">
                <a:moveTo>
                  <a:pt x="195106" y="76723"/>
                </a:moveTo>
                <a:lnTo>
                  <a:pt x="145549" y="76723"/>
                </a:lnTo>
                <a:lnTo>
                  <a:pt x="155169" y="77623"/>
                </a:lnTo>
                <a:lnTo>
                  <a:pt x="165747" y="79853"/>
                </a:lnTo>
                <a:lnTo>
                  <a:pt x="175546" y="82784"/>
                </a:lnTo>
                <a:lnTo>
                  <a:pt x="182827" y="85788"/>
                </a:lnTo>
                <a:lnTo>
                  <a:pt x="195106" y="76723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460" y="307040"/>
            <a:ext cx="238923" cy="24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072" y="37779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3" y="0"/>
                </a:moveTo>
                <a:lnTo>
                  <a:pt x="2976" y="0"/>
                </a:lnTo>
                <a:lnTo>
                  <a:pt x="0" y="2976"/>
                </a:lnTo>
                <a:lnTo>
                  <a:pt x="0" y="10323"/>
                </a:lnTo>
                <a:lnTo>
                  <a:pt x="2976" y="13301"/>
                </a:lnTo>
                <a:lnTo>
                  <a:pt x="10323" y="13301"/>
                </a:lnTo>
                <a:lnTo>
                  <a:pt x="13298" y="10323"/>
                </a:lnTo>
                <a:lnTo>
                  <a:pt x="13298" y="2976"/>
                </a:lnTo>
                <a:lnTo>
                  <a:pt x="1032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968" y="3674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5" y="0"/>
                </a:moveTo>
                <a:lnTo>
                  <a:pt x="2984" y="0"/>
                </a:lnTo>
                <a:lnTo>
                  <a:pt x="0" y="2974"/>
                </a:lnTo>
                <a:lnTo>
                  <a:pt x="0" y="10321"/>
                </a:lnTo>
                <a:lnTo>
                  <a:pt x="2984" y="13295"/>
                </a:lnTo>
                <a:lnTo>
                  <a:pt x="10325" y="13295"/>
                </a:lnTo>
                <a:lnTo>
                  <a:pt x="13305" y="10321"/>
                </a:lnTo>
                <a:lnTo>
                  <a:pt x="13305" y="2974"/>
                </a:lnTo>
                <a:lnTo>
                  <a:pt x="1032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350" y="3909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7" y="0"/>
                </a:moveTo>
                <a:lnTo>
                  <a:pt x="2973" y="0"/>
                </a:lnTo>
                <a:lnTo>
                  <a:pt x="0" y="2980"/>
                </a:lnTo>
                <a:lnTo>
                  <a:pt x="0" y="10346"/>
                </a:lnTo>
                <a:lnTo>
                  <a:pt x="2973" y="13327"/>
                </a:lnTo>
                <a:lnTo>
                  <a:pt x="10327" y="13327"/>
                </a:lnTo>
                <a:lnTo>
                  <a:pt x="13298" y="10346"/>
                </a:lnTo>
                <a:lnTo>
                  <a:pt x="13298" y="2980"/>
                </a:lnTo>
                <a:lnTo>
                  <a:pt x="1032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921" y="41648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5" y="0"/>
                </a:moveTo>
                <a:lnTo>
                  <a:pt x="1385" y="0"/>
                </a:lnTo>
                <a:lnTo>
                  <a:pt x="0" y="1383"/>
                </a:lnTo>
                <a:lnTo>
                  <a:pt x="0" y="4809"/>
                </a:lnTo>
                <a:lnTo>
                  <a:pt x="1385" y="6196"/>
                </a:lnTo>
                <a:lnTo>
                  <a:pt x="4805" y="6196"/>
                </a:lnTo>
                <a:lnTo>
                  <a:pt x="6187" y="4809"/>
                </a:lnTo>
                <a:lnTo>
                  <a:pt x="6187" y="1383"/>
                </a:lnTo>
                <a:lnTo>
                  <a:pt x="480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558" y="4071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3" y="0"/>
                </a:moveTo>
                <a:lnTo>
                  <a:pt x="1396" y="0"/>
                </a:lnTo>
                <a:lnTo>
                  <a:pt x="0" y="1383"/>
                </a:lnTo>
                <a:lnTo>
                  <a:pt x="0" y="4809"/>
                </a:lnTo>
                <a:lnTo>
                  <a:pt x="1396" y="6192"/>
                </a:lnTo>
                <a:lnTo>
                  <a:pt x="4803" y="6192"/>
                </a:lnTo>
                <a:lnTo>
                  <a:pt x="6188" y="4809"/>
                </a:lnTo>
                <a:lnTo>
                  <a:pt x="6188" y="1383"/>
                </a:lnTo>
                <a:lnTo>
                  <a:pt x="480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173" y="4142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1" y="0"/>
                </a:moveTo>
                <a:lnTo>
                  <a:pt x="993" y="0"/>
                </a:lnTo>
                <a:lnTo>
                  <a:pt x="0" y="990"/>
                </a:lnTo>
                <a:lnTo>
                  <a:pt x="0" y="3445"/>
                </a:lnTo>
                <a:lnTo>
                  <a:pt x="993" y="4436"/>
                </a:lnTo>
                <a:lnTo>
                  <a:pt x="3441" y="4436"/>
                </a:lnTo>
                <a:lnTo>
                  <a:pt x="4424" y="3445"/>
                </a:lnTo>
                <a:lnTo>
                  <a:pt x="4424" y="990"/>
                </a:lnTo>
                <a:lnTo>
                  <a:pt x="34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083" y="42519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5" y="0"/>
                </a:moveTo>
                <a:lnTo>
                  <a:pt x="1000" y="0"/>
                </a:lnTo>
                <a:lnTo>
                  <a:pt x="0" y="994"/>
                </a:lnTo>
                <a:lnTo>
                  <a:pt x="0" y="3445"/>
                </a:lnTo>
                <a:lnTo>
                  <a:pt x="1000" y="4436"/>
                </a:lnTo>
                <a:lnTo>
                  <a:pt x="3445" y="4436"/>
                </a:lnTo>
                <a:lnTo>
                  <a:pt x="4434" y="3445"/>
                </a:lnTo>
                <a:lnTo>
                  <a:pt x="4434" y="994"/>
                </a:lnTo>
                <a:lnTo>
                  <a:pt x="344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424" y="40023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17" y="0"/>
                </a:moveTo>
                <a:lnTo>
                  <a:pt x="1386" y="0"/>
                </a:lnTo>
                <a:lnTo>
                  <a:pt x="0" y="1377"/>
                </a:lnTo>
                <a:lnTo>
                  <a:pt x="0" y="4809"/>
                </a:lnTo>
                <a:lnTo>
                  <a:pt x="1386" y="6195"/>
                </a:lnTo>
                <a:lnTo>
                  <a:pt x="4817" y="6195"/>
                </a:lnTo>
                <a:lnTo>
                  <a:pt x="6192" y="4809"/>
                </a:lnTo>
                <a:lnTo>
                  <a:pt x="6196" y="1377"/>
                </a:lnTo>
                <a:lnTo>
                  <a:pt x="481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530" y="399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6677" y="0"/>
                </a:moveTo>
                <a:lnTo>
                  <a:pt x="1929" y="0"/>
                </a:lnTo>
                <a:lnTo>
                  <a:pt x="0" y="1929"/>
                </a:lnTo>
                <a:lnTo>
                  <a:pt x="0" y="6677"/>
                </a:lnTo>
                <a:lnTo>
                  <a:pt x="1929" y="8606"/>
                </a:lnTo>
                <a:lnTo>
                  <a:pt x="6677" y="8606"/>
                </a:lnTo>
                <a:lnTo>
                  <a:pt x="8606" y="6677"/>
                </a:lnTo>
                <a:lnTo>
                  <a:pt x="8606" y="1929"/>
                </a:lnTo>
                <a:lnTo>
                  <a:pt x="667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074" y="3901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87" y="0"/>
                </a:moveTo>
                <a:lnTo>
                  <a:pt x="1925" y="0"/>
                </a:lnTo>
                <a:lnTo>
                  <a:pt x="0" y="1929"/>
                </a:lnTo>
                <a:lnTo>
                  <a:pt x="0" y="6687"/>
                </a:lnTo>
                <a:lnTo>
                  <a:pt x="1925" y="8610"/>
                </a:lnTo>
                <a:lnTo>
                  <a:pt x="6687" y="8610"/>
                </a:lnTo>
                <a:lnTo>
                  <a:pt x="8602" y="6687"/>
                </a:lnTo>
                <a:lnTo>
                  <a:pt x="8602" y="1929"/>
                </a:lnTo>
                <a:lnTo>
                  <a:pt x="668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180" y="3815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78" y="0"/>
                </a:moveTo>
                <a:lnTo>
                  <a:pt x="1918" y="0"/>
                </a:lnTo>
                <a:lnTo>
                  <a:pt x="0" y="1922"/>
                </a:lnTo>
                <a:lnTo>
                  <a:pt x="0" y="6685"/>
                </a:lnTo>
                <a:lnTo>
                  <a:pt x="1918" y="8604"/>
                </a:lnTo>
                <a:lnTo>
                  <a:pt x="6678" y="8604"/>
                </a:lnTo>
                <a:lnTo>
                  <a:pt x="8604" y="6685"/>
                </a:lnTo>
                <a:lnTo>
                  <a:pt x="8604" y="1922"/>
                </a:lnTo>
                <a:lnTo>
                  <a:pt x="6678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276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90" y="0"/>
                </a:moveTo>
                <a:lnTo>
                  <a:pt x="131831" y="0"/>
                </a:lnTo>
                <a:lnTo>
                  <a:pt x="109917" y="2477"/>
                </a:lnTo>
                <a:lnTo>
                  <a:pt x="63660" y="21142"/>
                </a:lnTo>
                <a:lnTo>
                  <a:pt x="29771" y="51660"/>
                </a:lnTo>
                <a:lnTo>
                  <a:pt x="4470" y="101239"/>
                </a:lnTo>
                <a:lnTo>
                  <a:pt x="0" y="136392"/>
                </a:lnTo>
                <a:lnTo>
                  <a:pt x="257" y="146815"/>
                </a:lnTo>
                <a:lnTo>
                  <a:pt x="18857" y="206612"/>
                </a:lnTo>
                <a:lnTo>
                  <a:pt x="48228" y="240263"/>
                </a:lnTo>
                <a:lnTo>
                  <a:pt x="84014" y="261330"/>
                </a:lnTo>
                <a:lnTo>
                  <a:pt x="140439" y="272434"/>
                </a:lnTo>
                <a:lnTo>
                  <a:pt x="214890" y="272434"/>
                </a:lnTo>
                <a:lnTo>
                  <a:pt x="215480" y="194241"/>
                </a:lnTo>
                <a:lnTo>
                  <a:pt x="101530" y="194241"/>
                </a:lnTo>
                <a:lnTo>
                  <a:pt x="96263" y="186984"/>
                </a:lnTo>
                <a:lnTo>
                  <a:pt x="96263" y="175629"/>
                </a:lnTo>
                <a:lnTo>
                  <a:pt x="99838" y="166644"/>
                </a:lnTo>
                <a:lnTo>
                  <a:pt x="214890" y="166644"/>
                </a:lnTo>
                <a:lnTo>
                  <a:pt x="214890" y="106196"/>
                </a:lnTo>
                <a:lnTo>
                  <a:pt x="100760" y="106196"/>
                </a:lnTo>
                <a:lnTo>
                  <a:pt x="96141" y="97923"/>
                </a:lnTo>
                <a:lnTo>
                  <a:pt x="96141" y="86536"/>
                </a:lnTo>
                <a:lnTo>
                  <a:pt x="101066" y="78422"/>
                </a:lnTo>
                <a:lnTo>
                  <a:pt x="214890" y="78422"/>
                </a:lnTo>
                <a:lnTo>
                  <a:pt x="214890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670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87" y="0"/>
                </a:moveTo>
                <a:lnTo>
                  <a:pt x="131824" y="0"/>
                </a:lnTo>
                <a:lnTo>
                  <a:pt x="109615" y="2618"/>
                </a:lnTo>
                <a:lnTo>
                  <a:pt x="62756" y="21563"/>
                </a:lnTo>
                <a:lnTo>
                  <a:pt x="30635" y="51130"/>
                </a:lnTo>
                <a:lnTo>
                  <a:pt x="4758" y="101062"/>
                </a:lnTo>
                <a:lnTo>
                  <a:pt x="0" y="136392"/>
                </a:lnTo>
                <a:lnTo>
                  <a:pt x="257" y="146815"/>
                </a:lnTo>
                <a:lnTo>
                  <a:pt x="18860" y="206612"/>
                </a:lnTo>
                <a:lnTo>
                  <a:pt x="48233" y="240263"/>
                </a:lnTo>
                <a:lnTo>
                  <a:pt x="84010" y="261330"/>
                </a:lnTo>
                <a:lnTo>
                  <a:pt x="140442" y="272434"/>
                </a:lnTo>
                <a:lnTo>
                  <a:pt x="214887" y="272434"/>
                </a:lnTo>
                <a:lnTo>
                  <a:pt x="215478" y="194241"/>
                </a:lnTo>
                <a:lnTo>
                  <a:pt x="101523" y="194241"/>
                </a:lnTo>
                <a:lnTo>
                  <a:pt x="96253" y="186984"/>
                </a:lnTo>
                <a:lnTo>
                  <a:pt x="96253" y="175629"/>
                </a:lnTo>
                <a:lnTo>
                  <a:pt x="99834" y="166644"/>
                </a:lnTo>
                <a:lnTo>
                  <a:pt x="214887" y="166644"/>
                </a:lnTo>
                <a:lnTo>
                  <a:pt x="214887" y="106196"/>
                </a:lnTo>
                <a:lnTo>
                  <a:pt x="100756" y="106196"/>
                </a:lnTo>
                <a:lnTo>
                  <a:pt x="96145" y="97923"/>
                </a:lnTo>
                <a:lnTo>
                  <a:pt x="96145" y="86536"/>
                </a:lnTo>
                <a:lnTo>
                  <a:pt x="101066" y="78422"/>
                </a:lnTo>
                <a:lnTo>
                  <a:pt x="214887" y="78422"/>
                </a:lnTo>
                <a:lnTo>
                  <a:pt x="21488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2019" y="307152"/>
            <a:ext cx="271780" cy="271145"/>
          </a:xfrm>
          <a:custGeom>
            <a:avLst/>
            <a:gdLst/>
            <a:ahLst/>
            <a:cxnLst/>
            <a:rect l="l" t="t" r="r" b="b"/>
            <a:pathLst>
              <a:path w="271780" h="271145">
                <a:moveTo>
                  <a:pt x="79264" y="0"/>
                </a:moveTo>
                <a:lnTo>
                  <a:pt x="0" y="0"/>
                </a:lnTo>
                <a:lnTo>
                  <a:pt x="95910" y="179567"/>
                </a:lnTo>
                <a:lnTo>
                  <a:pt x="95910" y="270791"/>
                </a:lnTo>
                <a:lnTo>
                  <a:pt x="176216" y="270791"/>
                </a:lnTo>
                <a:lnTo>
                  <a:pt x="176216" y="179567"/>
                </a:lnTo>
                <a:lnTo>
                  <a:pt x="223824" y="89589"/>
                </a:lnTo>
                <a:lnTo>
                  <a:pt x="131950" y="89589"/>
                </a:lnTo>
                <a:lnTo>
                  <a:pt x="125484" y="87415"/>
                </a:lnTo>
                <a:lnTo>
                  <a:pt x="123117" y="81615"/>
                </a:lnTo>
                <a:lnTo>
                  <a:pt x="118822" y="73097"/>
                </a:lnTo>
                <a:lnTo>
                  <a:pt x="109513" y="53544"/>
                </a:lnTo>
                <a:lnTo>
                  <a:pt x="98596" y="29536"/>
                </a:lnTo>
                <a:lnTo>
                  <a:pt x="89427" y="7542"/>
                </a:lnTo>
                <a:lnTo>
                  <a:pt x="88569" y="5299"/>
                </a:lnTo>
                <a:lnTo>
                  <a:pt x="81870" y="313"/>
                </a:lnTo>
                <a:lnTo>
                  <a:pt x="79264" y="0"/>
                </a:lnTo>
                <a:close/>
              </a:path>
              <a:path w="271780" h="271145">
                <a:moveTo>
                  <a:pt x="186367" y="2113"/>
                </a:moveTo>
                <a:lnTo>
                  <a:pt x="184175" y="6620"/>
                </a:lnTo>
                <a:lnTo>
                  <a:pt x="172896" y="30020"/>
                </a:lnTo>
                <a:lnTo>
                  <a:pt x="152175" y="73409"/>
                </a:lnTo>
                <a:lnTo>
                  <a:pt x="148111" y="81615"/>
                </a:lnTo>
                <a:lnTo>
                  <a:pt x="147740" y="82072"/>
                </a:lnTo>
                <a:lnTo>
                  <a:pt x="145439" y="85784"/>
                </a:lnTo>
                <a:lnTo>
                  <a:pt x="142664" y="88384"/>
                </a:lnTo>
                <a:lnTo>
                  <a:pt x="139077" y="89589"/>
                </a:lnTo>
                <a:lnTo>
                  <a:pt x="223824" y="89589"/>
                </a:lnTo>
                <a:lnTo>
                  <a:pt x="269665" y="2952"/>
                </a:lnTo>
                <a:lnTo>
                  <a:pt x="187321" y="2952"/>
                </a:lnTo>
                <a:lnTo>
                  <a:pt x="186367" y="2113"/>
                </a:lnTo>
                <a:close/>
              </a:path>
              <a:path w="271780" h="271145">
                <a:moveTo>
                  <a:pt x="271227" y="0"/>
                </a:moveTo>
                <a:lnTo>
                  <a:pt x="196364" y="0"/>
                </a:lnTo>
                <a:lnTo>
                  <a:pt x="190781" y="1159"/>
                </a:lnTo>
                <a:lnTo>
                  <a:pt x="187321" y="2952"/>
                </a:lnTo>
                <a:lnTo>
                  <a:pt x="269665" y="2952"/>
                </a:lnTo>
                <a:lnTo>
                  <a:pt x="27122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5496" y="307147"/>
            <a:ext cx="470264" cy="270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430" y="618473"/>
            <a:ext cx="1088966" cy="87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364" y="885895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29391">
            <a:solidFill>
              <a:srgbClr val="00A1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364" y="854841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9345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77495" cy="241935"/>
          </a:xfrm>
          <a:custGeom>
            <a:avLst/>
            <a:gdLst/>
            <a:ahLst/>
            <a:cxnLst/>
            <a:rect l="l" t="t" r="r" b="b"/>
            <a:pathLst>
              <a:path w="277495" h="241935">
                <a:moveTo>
                  <a:pt x="276947" y="0"/>
                </a:moveTo>
                <a:lnTo>
                  <a:pt x="0" y="0"/>
                </a:lnTo>
                <a:lnTo>
                  <a:pt x="0" y="241722"/>
                </a:lnTo>
                <a:lnTo>
                  <a:pt x="27694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941" y="1069322"/>
            <a:ext cx="8580120" cy="5521325"/>
          </a:xfrm>
          <a:custGeom>
            <a:avLst/>
            <a:gdLst/>
            <a:ahLst/>
            <a:cxnLst/>
            <a:rect l="l" t="t" r="r" b="b"/>
            <a:pathLst>
              <a:path w="8580120" h="5521325">
                <a:moveTo>
                  <a:pt x="8397241" y="0"/>
                </a:moveTo>
                <a:lnTo>
                  <a:pt x="182876" y="0"/>
                </a:lnTo>
                <a:lnTo>
                  <a:pt x="134404" y="6561"/>
                </a:lnTo>
                <a:lnTo>
                  <a:pt x="90759" y="25060"/>
                </a:lnTo>
                <a:lnTo>
                  <a:pt x="53719" y="53719"/>
                </a:lnTo>
                <a:lnTo>
                  <a:pt x="25060" y="90760"/>
                </a:lnTo>
                <a:lnTo>
                  <a:pt x="6561" y="134405"/>
                </a:lnTo>
                <a:lnTo>
                  <a:pt x="0" y="182877"/>
                </a:lnTo>
                <a:lnTo>
                  <a:pt x="0" y="5337980"/>
                </a:lnTo>
                <a:lnTo>
                  <a:pt x="6561" y="5386451"/>
                </a:lnTo>
                <a:lnTo>
                  <a:pt x="25060" y="5430096"/>
                </a:lnTo>
                <a:lnTo>
                  <a:pt x="53719" y="5467137"/>
                </a:lnTo>
                <a:lnTo>
                  <a:pt x="90759" y="5495796"/>
                </a:lnTo>
                <a:lnTo>
                  <a:pt x="134404" y="5514294"/>
                </a:lnTo>
                <a:lnTo>
                  <a:pt x="182876" y="5520856"/>
                </a:lnTo>
                <a:lnTo>
                  <a:pt x="8397241" y="5520856"/>
                </a:lnTo>
                <a:lnTo>
                  <a:pt x="8445712" y="5514294"/>
                </a:lnTo>
                <a:lnTo>
                  <a:pt x="8489357" y="5495796"/>
                </a:lnTo>
                <a:lnTo>
                  <a:pt x="8526398" y="5467137"/>
                </a:lnTo>
                <a:lnTo>
                  <a:pt x="8555057" y="5430096"/>
                </a:lnTo>
                <a:lnTo>
                  <a:pt x="8573556" y="5386451"/>
                </a:lnTo>
                <a:lnTo>
                  <a:pt x="8580117" y="5337980"/>
                </a:lnTo>
                <a:lnTo>
                  <a:pt x="8580117" y="182877"/>
                </a:lnTo>
                <a:lnTo>
                  <a:pt x="8573556" y="134405"/>
                </a:lnTo>
                <a:lnTo>
                  <a:pt x="8555057" y="90760"/>
                </a:lnTo>
                <a:lnTo>
                  <a:pt x="8526398" y="53719"/>
                </a:lnTo>
                <a:lnTo>
                  <a:pt x="8489357" y="25060"/>
                </a:lnTo>
                <a:lnTo>
                  <a:pt x="8445712" y="6561"/>
                </a:lnTo>
                <a:lnTo>
                  <a:pt x="8397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54984" y="1898189"/>
            <a:ext cx="26396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5" indent="-394970">
              <a:lnSpc>
                <a:spcPct val="100000"/>
              </a:lnSpc>
              <a:spcBef>
                <a:spcPts val="100"/>
              </a:spcBef>
              <a:buClr>
                <a:srgbClr val="00A1E8"/>
              </a:buClr>
              <a:buFont typeface="PMingLiU" panose="02020500000000000000" charset="-120"/>
              <a:buChar char="◆"/>
              <a:tabLst>
                <a:tab pos="406400" algn="l"/>
                <a:tab pos="407670" algn="l"/>
                <a:tab pos="1606550" algn="l"/>
              </a:tabLst>
            </a:pPr>
            <a:r>
              <a:rPr sz="2000" spc="11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团队介</a:t>
            </a:r>
            <a:r>
              <a:rPr sz="200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绍	</a:t>
            </a:r>
            <a:r>
              <a:rPr sz="2000" b="1" spc="-4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Our</a:t>
            </a:r>
            <a:r>
              <a:rPr sz="2000" b="1" spc="-20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30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Team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05784" y="2384284"/>
            <a:ext cx="3009265" cy="0"/>
          </a:xfrm>
          <a:custGeom>
            <a:avLst/>
            <a:gdLst/>
            <a:ahLst/>
            <a:cxnLst/>
            <a:rect l="l" t="t" r="r" b="b"/>
            <a:pathLst>
              <a:path w="3009265">
                <a:moveTo>
                  <a:pt x="0" y="0"/>
                </a:moveTo>
                <a:lnTo>
                  <a:pt x="3009247" y="0"/>
                </a:lnTo>
              </a:path>
            </a:pathLst>
          </a:custGeom>
          <a:ln w="38102">
            <a:solidFill>
              <a:srgbClr val="00A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15031" y="2384284"/>
            <a:ext cx="3009265" cy="0"/>
          </a:xfrm>
          <a:custGeom>
            <a:avLst/>
            <a:gdLst/>
            <a:ahLst/>
            <a:cxnLst/>
            <a:rect l="l" t="t" r="r" b="b"/>
            <a:pathLst>
              <a:path w="3009265">
                <a:moveTo>
                  <a:pt x="0" y="0"/>
                </a:moveTo>
                <a:lnTo>
                  <a:pt x="3009247" y="0"/>
                </a:lnTo>
              </a:path>
            </a:pathLst>
          </a:custGeom>
          <a:ln w="38102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82752" y="3052285"/>
            <a:ext cx="1173481" cy="11734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18403" y="3052285"/>
            <a:ext cx="1173481" cy="11734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1505" y="3052285"/>
            <a:ext cx="1173481" cy="11734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1742805" y="4430628"/>
          <a:ext cx="5610859" cy="917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2360"/>
                <a:gridCol w="1622425"/>
                <a:gridCol w="1669414"/>
                <a:gridCol w="1216660"/>
              </a:tblGrid>
              <a:tr h="276917">
                <a:tc>
                  <a:txBody>
                    <a:bodyPr/>
                    <a:lstStyle/>
                    <a:p>
                      <a:pPr marL="57785">
                        <a:lnSpc>
                          <a:spcPts val="1275"/>
                        </a:lnSpc>
                      </a:pPr>
                      <a:r>
                        <a:rPr sz="1150" spc="65" dirty="0">
                          <a:solidFill>
                            <a:srgbClr val="231916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销售团</a:t>
                      </a:r>
                      <a:r>
                        <a:rPr sz="1150" spc="5" dirty="0">
                          <a:solidFill>
                            <a:srgbClr val="231916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队</a:t>
                      </a:r>
                      <a:endParaRPr sz="115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270"/>
                        </a:lnSpc>
                      </a:pPr>
                      <a:r>
                        <a:rPr sz="1150" spc="65" dirty="0">
                          <a:solidFill>
                            <a:srgbClr val="231916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本地化团</a:t>
                      </a:r>
                      <a:r>
                        <a:rPr sz="1150" spc="5" dirty="0">
                          <a:solidFill>
                            <a:srgbClr val="231916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队</a:t>
                      </a:r>
                      <a:endParaRPr sz="115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265"/>
                        </a:lnSpc>
                      </a:pPr>
                      <a:r>
                        <a:rPr sz="1150" spc="65" dirty="0">
                          <a:solidFill>
                            <a:srgbClr val="231916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翻译团</a:t>
                      </a:r>
                      <a:r>
                        <a:rPr sz="1150" spc="5" dirty="0">
                          <a:solidFill>
                            <a:srgbClr val="231916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队</a:t>
                      </a:r>
                      <a:endParaRPr sz="115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5595" algn="ctr">
                        <a:lnSpc>
                          <a:spcPts val="1270"/>
                        </a:lnSpc>
                      </a:pPr>
                      <a:r>
                        <a:rPr sz="1150" spc="65" dirty="0">
                          <a:solidFill>
                            <a:srgbClr val="231916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技术团</a:t>
                      </a:r>
                      <a:r>
                        <a:rPr sz="1150" spc="5" dirty="0">
                          <a:solidFill>
                            <a:srgbClr val="231916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队</a:t>
                      </a:r>
                      <a:endParaRPr sz="115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6753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900" spc="3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5</a:t>
                      </a:r>
                      <a:r>
                        <a:rPr sz="900" spc="12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年</a:t>
                      </a:r>
                      <a:r>
                        <a:rPr sz="900" spc="4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以上经</a:t>
                      </a:r>
                      <a:r>
                        <a:rPr sz="900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验</a:t>
                      </a:r>
                      <a:endParaRPr sz="90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9525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900" spc="4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资深游戏从业</a:t>
                      </a:r>
                      <a:r>
                        <a:rPr sz="900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者</a:t>
                      </a:r>
                      <a:endParaRPr sz="90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9588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900" spc="4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当地译员覆</a:t>
                      </a:r>
                      <a:r>
                        <a:rPr sz="900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盖</a:t>
                      </a:r>
                      <a:endParaRPr sz="90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9525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559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900" spc="4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来自海内</a:t>
                      </a:r>
                      <a:r>
                        <a:rPr sz="900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外</a:t>
                      </a:r>
                      <a:endParaRPr sz="90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95885" marB="0">
                    <a:solidFill>
                      <a:schemeClr val="bg1"/>
                    </a:solidFill>
                  </a:tcPr>
                </a:tc>
              </a:tr>
              <a:tr h="191214">
                <a:tc>
                  <a:txBody>
                    <a:bodyPr/>
                    <a:lstStyle/>
                    <a:p>
                      <a:pPr marL="1263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4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从业人</a:t>
                      </a:r>
                      <a:r>
                        <a:rPr sz="900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员</a:t>
                      </a:r>
                      <a:endParaRPr sz="90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203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spc="4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海外名校背</a:t>
                      </a:r>
                      <a:r>
                        <a:rPr sz="900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景</a:t>
                      </a:r>
                      <a:endParaRPr sz="90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1651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900" spc="12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30+</a:t>
                      </a:r>
                      <a:r>
                        <a:rPr sz="900" spc="120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个</a:t>
                      </a:r>
                      <a:r>
                        <a:rPr sz="900" spc="4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国家与地</a:t>
                      </a:r>
                      <a:r>
                        <a:rPr sz="900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区</a:t>
                      </a:r>
                      <a:endParaRPr sz="90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2920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559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4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互联网知名企</a:t>
                      </a:r>
                      <a:r>
                        <a:rPr sz="900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业</a:t>
                      </a:r>
                      <a:endParaRPr sz="90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24765" marB="0">
                    <a:solidFill>
                      <a:schemeClr val="bg1"/>
                    </a:solidFill>
                  </a:tcPr>
                </a:tc>
              </a:tr>
              <a:tr h="182278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4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人</a:t>
                      </a:r>
                      <a:r>
                        <a:rPr sz="900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员</a:t>
                      </a:r>
                      <a:r>
                        <a:rPr sz="900" spc="75" dirty="0">
                          <a:solidFill>
                            <a:srgbClr val="005B83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900" spc="7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+</a:t>
                      </a:r>
                      <a:endParaRPr sz="90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2349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4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人</a:t>
                      </a:r>
                      <a:r>
                        <a:rPr sz="900" spc="8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员</a:t>
                      </a:r>
                      <a:r>
                        <a:rPr sz="900" spc="114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12+</a:t>
                      </a:r>
                      <a:endParaRPr sz="90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1397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025"/>
                        </a:lnSpc>
                        <a:spcBef>
                          <a:spcPts val="310"/>
                        </a:spcBef>
                      </a:pPr>
                      <a:r>
                        <a:rPr sz="900" spc="4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人</a:t>
                      </a:r>
                      <a:r>
                        <a:rPr sz="900" spc="8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员</a:t>
                      </a:r>
                      <a:r>
                        <a:rPr sz="900" spc="13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800+</a:t>
                      </a:r>
                      <a:endParaRPr sz="90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3937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559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4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人</a:t>
                      </a:r>
                      <a:r>
                        <a:rPr sz="900" spc="8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员</a:t>
                      </a:r>
                      <a:r>
                        <a:rPr sz="900" spc="95" dirty="0">
                          <a:solidFill>
                            <a:srgbClr val="005B83"/>
                          </a:solidFill>
                          <a:latin typeface="PMingLiU" panose="02020500000000000000" charset="-120"/>
                          <a:cs typeface="PMingLiU" panose="02020500000000000000" charset="-120"/>
                        </a:rPr>
                        <a:t>6+</a:t>
                      </a:r>
                      <a:endParaRPr sz="900">
                        <a:latin typeface="PMingLiU" panose="02020500000000000000" charset="-120"/>
                        <a:cs typeface="PMingLiU" panose="02020500000000000000" charset="-120"/>
                      </a:endParaRPr>
                    </a:p>
                  </a:txBody>
                  <a:tcPr marL="0" marR="0" marT="29845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1521288" y="3052285"/>
            <a:ext cx="1173481" cy="11734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2395" y="307130"/>
            <a:ext cx="236854" cy="271145"/>
          </a:xfrm>
          <a:custGeom>
            <a:avLst/>
            <a:gdLst/>
            <a:ahLst/>
            <a:cxnLst/>
            <a:rect l="l" t="t" r="r" b="b"/>
            <a:pathLst>
              <a:path w="236854" h="271145">
                <a:moveTo>
                  <a:pt x="135286" y="0"/>
                </a:moveTo>
                <a:lnTo>
                  <a:pt x="85694" y="9176"/>
                </a:lnTo>
                <a:lnTo>
                  <a:pt x="40885" y="38421"/>
                </a:lnTo>
                <a:lnTo>
                  <a:pt x="10629" y="83103"/>
                </a:lnTo>
                <a:lnTo>
                  <a:pt x="4" y="134257"/>
                </a:lnTo>
                <a:lnTo>
                  <a:pt x="0" y="135256"/>
                </a:lnTo>
                <a:lnTo>
                  <a:pt x="1080" y="152688"/>
                </a:lnTo>
                <a:lnTo>
                  <a:pt x="18433" y="203512"/>
                </a:lnTo>
                <a:lnTo>
                  <a:pt x="42530" y="234178"/>
                </a:lnTo>
                <a:lnTo>
                  <a:pt x="85948" y="261494"/>
                </a:lnTo>
                <a:lnTo>
                  <a:pt x="133856" y="270683"/>
                </a:lnTo>
                <a:lnTo>
                  <a:pt x="153493" y="269144"/>
                </a:lnTo>
                <a:lnTo>
                  <a:pt x="201745" y="245066"/>
                </a:lnTo>
                <a:lnTo>
                  <a:pt x="226610" y="209617"/>
                </a:lnTo>
                <a:lnTo>
                  <a:pt x="230704" y="195887"/>
                </a:lnTo>
                <a:lnTo>
                  <a:pt x="133928" y="195887"/>
                </a:lnTo>
                <a:lnTo>
                  <a:pt x="126226" y="195199"/>
                </a:lnTo>
                <a:lnTo>
                  <a:pt x="89255" y="173270"/>
                </a:lnTo>
                <a:lnTo>
                  <a:pt x="76670" y="139018"/>
                </a:lnTo>
                <a:lnTo>
                  <a:pt x="77619" y="127174"/>
                </a:lnTo>
                <a:lnTo>
                  <a:pt x="102529" y="88741"/>
                </a:lnTo>
                <a:lnTo>
                  <a:pt x="145549" y="76723"/>
                </a:lnTo>
                <a:lnTo>
                  <a:pt x="195106" y="76723"/>
                </a:lnTo>
                <a:lnTo>
                  <a:pt x="236784" y="45953"/>
                </a:lnTo>
                <a:lnTo>
                  <a:pt x="207036" y="20609"/>
                </a:lnTo>
                <a:lnTo>
                  <a:pt x="177519" y="6831"/>
                </a:lnTo>
                <a:lnTo>
                  <a:pt x="152261" y="1125"/>
                </a:lnTo>
                <a:lnTo>
                  <a:pt x="135286" y="0"/>
                </a:lnTo>
                <a:close/>
              </a:path>
              <a:path w="236854" h="271145">
                <a:moveTo>
                  <a:pt x="233511" y="165798"/>
                </a:moveTo>
                <a:lnTo>
                  <a:pt x="153397" y="165798"/>
                </a:lnTo>
                <a:lnTo>
                  <a:pt x="160349" y="167731"/>
                </a:lnTo>
                <a:lnTo>
                  <a:pt x="166008" y="183003"/>
                </a:lnTo>
                <a:lnTo>
                  <a:pt x="160583" y="189986"/>
                </a:lnTo>
                <a:lnTo>
                  <a:pt x="150650" y="193831"/>
                </a:lnTo>
                <a:lnTo>
                  <a:pt x="144344" y="195887"/>
                </a:lnTo>
                <a:lnTo>
                  <a:pt x="230704" y="195887"/>
                </a:lnTo>
                <a:lnTo>
                  <a:pt x="232179" y="190938"/>
                </a:lnTo>
                <a:lnTo>
                  <a:pt x="233912" y="172051"/>
                </a:lnTo>
                <a:lnTo>
                  <a:pt x="233511" y="165798"/>
                </a:lnTo>
                <a:close/>
              </a:path>
              <a:path w="236854" h="271145">
                <a:moveTo>
                  <a:pt x="223190" y="127360"/>
                </a:moveTo>
                <a:lnTo>
                  <a:pt x="198177" y="129297"/>
                </a:lnTo>
                <a:lnTo>
                  <a:pt x="135206" y="135256"/>
                </a:lnTo>
                <a:lnTo>
                  <a:pt x="135544" y="152688"/>
                </a:lnTo>
                <a:lnTo>
                  <a:pt x="135853" y="165798"/>
                </a:lnTo>
                <a:lnTo>
                  <a:pt x="136261" y="179589"/>
                </a:lnTo>
                <a:lnTo>
                  <a:pt x="136261" y="167929"/>
                </a:lnTo>
                <a:lnTo>
                  <a:pt x="147515" y="165798"/>
                </a:lnTo>
                <a:lnTo>
                  <a:pt x="233511" y="165798"/>
                </a:lnTo>
                <a:lnTo>
                  <a:pt x="233018" y="158097"/>
                </a:lnTo>
                <a:lnTo>
                  <a:pt x="230635" y="146807"/>
                </a:lnTo>
                <a:lnTo>
                  <a:pt x="227211" y="136966"/>
                </a:lnTo>
                <a:lnTo>
                  <a:pt x="223190" y="127360"/>
                </a:lnTo>
                <a:close/>
              </a:path>
              <a:path w="236854" h="271145">
                <a:moveTo>
                  <a:pt x="195106" y="76723"/>
                </a:moveTo>
                <a:lnTo>
                  <a:pt x="145549" y="76723"/>
                </a:lnTo>
                <a:lnTo>
                  <a:pt x="155169" y="77623"/>
                </a:lnTo>
                <a:lnTo>
                  <a:pt x="165747" y="79853"/>
                </a:lnTo>
                <a:lnTo>
                  <a:pt x="175546" y="82784"/>
                </a:lnTo>
                <a:lnTo>
                  <a:pt x="182827" y="85788"/>
                </a:lnTo>
                <a:lnTo>
                  <a:pt x="195106" y="76723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460" y="307040"/>
            <a:ext cx="238923" cy="24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072" y="37779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3" y="0"/>
                </a:moveTo>
                <a:lnTo>
                  <a:pt x="2976" y="0"/>
                </a:lnTo>
                <a:lnTo>
                  <a:pt x="0" y="2976"/>
                </a:lnTo>
                <a:lnTo>
                  <a:pt x="0" y="10323"/>
                </a:lnTo>
                <a:lnTo>
                  <a:pt x="2976" y="13301"/>
                </a:lnTo>
                <a:lnTo>
                  <a:pt x="10323" y="13301"/>
                </a:lnTo>
                <a:lnTo>
                  <a:pt x="13298" y="10323"/>
                </a:lnTo>
                <a:lnTo>
                  <a:pt x="13298" y="2976"/>
                </a:lnTo>
                <a:lnTo>
                  <a:pt x="1032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968" y="3674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5" y="0"/>
                </a:moveTo>
                <a:lnTo>
                  <a:pt x="2984" y="0"/>
                </a:lnTo>
                <a:lnTo>
                  <a:pt x="0" y="2974"/>
                </a:lnTo>
                <a:lnTo>
                  <a:pt x="0" y="10321"/>
                </a:lnTo>
                <a:lnTo>
                  <a:pt x="2984" y="13295"/>
                </a:lnTo>
                <a:lnTo>
                  <a:pt x="10325" y="13295"/>
                </a:lnTo>
                <a:lnTo>
                  <a:pt x="13305" y="10321"/>
                </a:lnTo>
                <a:lnTo>
                  <a:pt x="13305" y="2974"/>
                </a:lnTo>
                <a:lnTo>
                  <a:pt x="1032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350" y="3909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7" y="0"/>
                </a:moveTo>
                <a:lnTo>
                  <a:pt x="2973" y="0"/>
                </a:lnTo>
                <a:lnTo>
                  <a:pt x="0" y="2980"/>
                </a:lnTo>
                <a:lnTo>
                  <a:pt x="0" y="10346"/>
                </a:lnTo>
                <a:lnTo>
                  <a:pt x="2973" y="13327"/>
                </a:lnTo>
                <a:lnTo>
                  <a:pt x="10327" y="13327"/>
                </a:lnTo>
                <a:lnTo>
                  <a:pt x="13298" y="10346"/>
                </a:lnTo>
                <a:lnTo>
                  <a:pt x="13298" y="2980"/>
                </a:lnTo>
                <a:lnTo>
                  <a:pt x="1032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921" y="41648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5" y="0"/>
                </a:moveTo>
                <a:lnTo>
                  <a:pt x="1385" y="0"/>
                </a:lnTo>
                <a:lnTo>
                  <a:pt x="0" y="1383"/>
                </a:lnTo>
                <a:lnTo>
                  <a:pt x="0" y="4809"/>
                </a:lnTo>
                <a:lnTo>
                  <a:pt x="1385" y="6196"/>
                </a:lnTo>
                <a:lnTo>
                  <a:pt x="4805" y="6196"/>
                </a:lnTo>
                <a:lnTo>
                  <a:pt x="6187" y="4809"/>
                </a:lnTo>
                <a:lnTo>
                  <a:pt x="6187" y="1383"/>
                </a:lnTo>
                <a:lnTo>
                  <a:pt x="480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558" y="4071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3" y="0"/>
                </a:moveTo>
                <a:lnTo>
                  <a:pt x="1396" y="0"/>
                </a:lnTo>
                <a:lnTo>
                  <a:pt x="0" y="1383"/>
                </a:lnTo>
                <a:lnTo>
                  <a:pt x="0" y="4809"/>
                </a:lnTo>
                <a:lnTo>
                  <a:pt x="1396" y="6192"/>
                </a:lnTo>
                <a:lnTo>
                  <a:pt x="4803" y="6192"/>
                </a:lnTo>
                <a:lnTo>
                  <a:pt x="6188" y="4809"/>
                </a:lnTo>
                <a:lnTo>
                  <a:pt x="6188" y="1383"/>
                </a:lnTo>
                <a:lnTo>
                  <a:pt x="480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9173" y="4142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1" y="0"/>
                </a:moveTo>
                <a:lnTo>
                  <a:pt x="993" y="0"/>
                </a:lnTo>
                <a:lnTo>
                  <a:pt x="0" y="990"/>
                </a:lnTo>
                <a:lnTo>
                  <a:pt x="0" y="3445"/>
                </a:lnTo>
                <a:lnTo>
                  <a:pt x="993" y="4436"/>
                </a:lnTo>
                <a:lnTo>
                  <a:pt x="3441" y="4436"/>
                </a:lnTo>
                <a:lnTo>
                  <a:pt x="4424" y="3445"/>
                </a:lnTo>
                <a:lnTo>
                  <a:pt x="4424" y="990"/>
                </a:lnTo>
                <a:lnTo>
                  <a:pt x="34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083" y="42519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5" y="0"/>
                </a:moveTo>
                <a:lnTo>
                  <a:pt x="1000" y="0"/>
                </a:lnTo>
                <a:lnTo>
                  <a:pt x="0" y="994"/>
                </a:lnTo>
                <a:lnTo>
                  <a:pt x="0" y="3445"/>
                </a:lnTo>
                <a:lnTo>
                  <a:pt x="1000" y="4436"/>
                </a:lnTo>
                <a:lnTo>
                  <a:pt x="3445" y="4436"/>
                </a:lnTo>
                <a:lnTo>
                  <a:pt x="4434" y="3445"/>
                </a:lnTo>
                <a:lnTo>
                  <a:pt x="4434" y="994"/>
                </a:lnTo>
                <a:lnTo>
                  <a:pt x="344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9424" y="40023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17" y="0"/>
                </a:moveTo>
                <a:lnTo>
                  <a:pt x="1386" y="0"/>
                </a:lnTo>
                <a:lnTo>
                  <a:pt x="0" y="1377"/>
                </a:lnTo>
                <a:lnTo>
                  <a:pt x="0" y="4809"/>
                </a:lnTo>
                <a:lnTo>
                  <a:pt x="1386" y="6195"/>
                </a:lnTo>
                <a:lnTo>
                  <a:pt x="4817" y="6195"/>
                </a:lnTo>
                <a:lnTo>
                  <a:pt x="6192" y="4809"/>
                </a:lnTo>
                <a:lnTo>
                  <a:pt x="6196" y="1377"/>
                </a:lnTo>
                <a:lnTo>
                  <a:pt x="481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530" y="399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6677" y="0"/>
                </a:moveTo>
                <a:lnTo>
                  <a:pt x="1929" y="0"/>
                </a:lnTo>
                <a:lnTo>
                  <a:pt x="0" y="1929"/>
                </a:lnTo>
                <a:lnTo>
                  <a:pt x="0" y="6677"/>
                </a:lnTo>
                <a:lnTo>
                  <a:pt x="1929" y="8606"/>
                </a:lnTo>
                <a:lnTo>
                  <a:pt x="6677" y="8606"/>
                </a:lnTo>
                <a:lnTo>
                  <a:pt x="8606" y="6677"/>
                </a:lnTo>
                <a:lnTo>
                  <a:pt x="8606" y="1929"/>
                </a:lnTo>
                <a:lnTo>
                  <a:pt x="667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7074" y="3901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87" y="0"/>
                </a:moveTo>
                <a:lnTo>
                  <a:pt x="1925" y="0"/>
                </a:lnTo>
                <a:lnTo>
                  <a:pt x="0" y="1929"/>
                </a:lnTo>
                <a:lnTo>
                  <a:pt x="0" y="6687"/>
                </a:lnTo>
                <a:lnTo>
                  <a:pt x="1925" y="8610"/>
                </a:lnTo>
                <a:lnTo>
                  <a:pt x="6687" y="8610"/>
                </a:lnTo>
                <a:lnTo>
                  <a:pt x="8602" y="6687"/>
                </a:lnTo>
                <a:lnTo>
                  <a:pt x="8602" y="1929"/>
                </a:lnTo>
                <a:lnTo>
                  <a:pt x="668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180" y="3815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78" y="0"/>
                </a:moveTo>
                <a:lnTo>
                  <a:pt x="1918" y="0"/>
                </a:lnTo>
                <a:lnTo>
                  <a:pt x="0" y="1922"/>
                </a:lnTo>
                <a:lnTo>
                  <a:pt x="0" y="6685"/>
                </a:lnTo>
                <a:lnTo>
                  <a:pt x="1918" y="8604"/>
                </a:lnTo>
                <a:lnTo>
                  <a:pt x="6678" y="8604"/>
                </a:lnTo>
                <a:lnTo>
                  <a:pt x="8604" y="6685"/>
                </a:lnTo>
                <a:lnTo>
                  <a:pt x="8604" y="1922"/>
                </a:lnTo>
                <a:lnTo>
                  <a:pt x="6678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7276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90" y="0"/>
                </a:moveTo>
                <a:lnTo>
                  <a:pt x="131831" y="0"/>
                </a:lnTo>
                <a:lnTo>
                  <a:pt x="109917" y="2477"/>
                </a:lnTo>
                <a:lnTo>
                  <a:pt x="63660" y="21142"/>
                </a:lnTo>
                <a:lnTo>
                  <a:pt x="29771" y="51660"/>
                </a:lnTo>
                <a:lnTo>
                  <a:pt x="4470" y="101239"/>
                </a:lnTo>
                <a:lnTo>
                  <a:pt x="0" y="136392"/>
                </a:lnTo>
                <a:lnTo>
                  <a:pt x="257" y="146815"/>
                </a:lnTo>
                <a:lnTo>
                  <a:pt x="18857" y="206612"/>
                </a:lnTo>
                <a:lnTo>
                  <a:pt x="48228" y="240263"/>
                </a:lnTo>
                <a:lnTo>
                  <a:pt x="84014" y="261330"/>
                </a:lnTo>
                <a:lnTo>
                  <a:pt x="140439" y="272434"/>
                </a:lnTo>
                <a:lnTo>
                  <a:pt x="214890" y="272434"/>
                </a:lnTo>
                <a:lnTo>
                  <a:pt x="215480" y="194241"/>
                </a:lnTo>
                <a:lnTo>
                  <a:pt x="101530" y="194241"/>
                </a:lnTo>
                <a:lnTo>
                  <a:pt x="96263" y="186984"/>
                </a:lnTo>
                <a:lnTo>
                  <a:pt x="96263" y="175629"/>
                </a:lnTo>
                <a:lnTo>
                  <a:pt x="99838" y="166644"/>
                </a:lnTo>
                <a:lnTo>
                  <a:pt x="214890" y="166644"/>
                </a:lnTo>
                <a:lnTo>
                  <a:pt x="214890" y="106196"/>
                </a:lnTo>
                <a:lnTo>
                  <a:pt x="100760" y="106196"/>
                </a:lnTo>
                <a:lnTo>
                  <a:pt x="96141" y="97923"/>
                </a:lnTo>
                <a:lnTo>
                  <a:pt x="96141" y="86536"/>
                </a:lnTo>
                <a:lnTo>
                  <a:pt x="101066" y="78422"/>
                </a:lnTo>
                <a:lnTo>
                  <a:pt x="214890" y="78422"/>
                </a:lnTo>
                <a:lnTo>
                  <a:pt x="214890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9670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87" y="0"/>
                </a:moveTo>
                <a:lnTo>
                  <a:pt x="131824" y="0"/>
                </a:lnTo>
                <a:lnTo>
                  <a:pt x="109615" y="2618"/>
                </a:lnTo>
                <a:lnTo>
                  <a:pt x="62756" y="21563"/>
                </a:lnTo>
                <a:lnTo>
                  <a:pt x="30635" y="51130"/>
                </a:lnTo>
                <a:lnTo>
                  <a:pt x="4758" y="101062"/>
                </a:lnTo>
                <a:lnTo>
                  <a:pt x="0" y="136392"/>
                </a:lnTo>
                <a:lnTo>
                  <a:pt x="257" y="146815"/>
                </a:lnTo>
                <a:lnTo>
                  <a:pt x="18860" y="206612"/>
                </a:lnTo>
                <a:lnTo>
                  <a:pt x="48233" y="240263"/>
                </a:lnTo>
                <a:lnTo>
                  <a:pt x="84010" y="261330"/>
                </a:lnTo>
                <a:lnTo>
                  <a:pt x="140442" y="272434"/>
                </a:lnTo>
                <a:lnTo>
                  <a:pt x="214887" y="272434"/>
                </a:lnTo>
                <a:lnTo>
                  <a:pt x="215478" y="194241"/>
                </a:lnTo>
                <a:lnTo>
                  <a:pt x="101523" y="194241"/>
                </a:lnTo>
                <a:lnTo>
                  <a:pt x="96253" y="186984"/>
                </a:lnTo>
                <a:lnTo>
                  <a:pt x="96253" y="175629"/>
                </a:lnTo>
                <a:lnTo>
                  <a:pt x="99834" y="166644"/>
                </a:lnTo>
                <a:lnTo>
                  <a:pt x="214887" y="166644"/>
                </a:lnTo>
                <a:lnTo>
                  <a:pt x="214887" y="106196"/>
                </a:lnTo>
                <a:lnTo>
                  <a:pt x="100756" y="106196"/>
                </a:lnTo>
                <a:lnTo>
                  <a:pt x="96145" y="97923"/>
                </a:lnTo>
                <a:lnTo>
                  <a:pt x="96145" y="86536"/>
                </a:lnTo>
                <a:lnTo>
                  <a:pt x="101066" y="78422"/>
                </a:lnTo>
                <a:lnTo>
                  <a:pt x="214887" y="78422"/>
                </a:lnTo>
                <a:lnTo>
                  <a:pt x="21488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2019" y="307152"/>
            <a:ext cx="271780" cy="271145"/>
          </a:xfrm>
          <a:custGeom>
            <a:avLst/>
            <a:gdLst/>
            <a:ahLst/>
            <a:cxnLst/>
            <a:rect l="l" t="t" r="r" b="b"/>
            <a:pathLst>
              <a:path w="271780" h="271145">
                <a:moveTo>
                  <a:pt x="79264" y="0"/>
                </a:moveTo>
                <a:lnTo>
                  <a:pt x="0" y="0"/>
                </a:lnTo>
                <a:lnTo>
                  <a:pt x="95910" y="179567"/>
                </a:lnTo>
                <a:lnTo>
                  <a:pt x="95910" y="270791"/>
                </a:lnTo>
                <a:lnTo>
                  <a:pt x="176216" y="270791"/>
                </a:lnTo>
                <a:lnTo>
                  <a:pt x="176216" y="179567"/>
                </a:lnTo>
                <a:lnTo>
                  <a:pt x="223824" y="89589"/>
                </a:lnTo>
                <a:lnTo>
                  <a:pt x="131950" y="89589"/>
                </a:lnTo>
                <a:lnTo>
                  <a:pt x="125484" y="87415"/>
                </a:lnTo>
                <a:lnTo>
                  <a:pt x="123117" y="81615"/>
                </a:lnTo>
                <a:lnTo>
                  <a:pt x="118822" y="73097"/>
                </a:lnTo>
                <a:lnTo>
                  <a:pt x="109513" y="53544"/>
                </a:lnTo>
                <a:lnTo>
                  <a:pt x="98596" y="29536"/>
                </a:lnTo>
                <a:lnTo>
                  <a:pt x="89427" y="7542"/>
                </a:lnTo>
                <a:lnTo>
                  <a:pt x="88569" y="5299"/>
                </a:lnTo>
                <a:lnTo>
                  <a:pt x="81870" y="313"/>
                </a:lnTo>
                <a:lnTo>
                  <a:pt x="79264" y="0"/>
                </a:lnTo>
                <a:close/>
              </a:path>
              <a:path w="271780" h="271145">
                <a:moveTo>
                  <a:pt x="186367" y="2113"/>
                </a:moveTo>
                <a:lnTo>
                  <a:pt x="184175" y="6620"/>
                </a:lnTo>
                <a:lnTo>
                  <a:pt x="172896" y="30020"/>
                </a:lnTo>
                <a:lnTo>
                  <a:pt x="152175" y="73409"/>
                </a:lnTo>
                <a:lnTo>
                  <a:pt x="148111" y="81615"/>
                </a:lnTo>
                <a:lnTo>
                  <a:pt x="147740" y="82072"/>
                </a:lnTo>
                <a:lnTo>
                  <a:pt x="145439" y="85784"/>
                </a:lnTo>
                <a:lnTo>
                  <a:pt x="142664" y="88384"/>
                </a:lnTo>
                <a:lnTo>
                  <a:pt x="139077" y="89589"/>
                </a:lnTo>
                <a:lnTo>
                  <a:pt x="223824" y="89589"/>
                </a:lnTo>
                <a:lnTo>
                  <a:pt x="269665" y="2952"/>
                </a:lnTo>
                <a:lnTo>
                  <a:pt x="187321" y="2952"/>
                </a:lnTo>
                <a:lnTo>
                  <a:pt x="186367" y="2113"/>
                </a:lnTo>
                <a:close/>
              </a:path>
              <a:path w="271780" h="271145">
                <a:moveTo>
                  <a:pt x="271227" y="0"/>
                </a:moveTo>
                <a:lnTo>
                  <a:pt x="196364" y="0"/>
                </a:lnTo>
                <a:lnTo>
                  <a:pt x="190781" y="1159"/>
                </a:lnTo>
                <a:lnTo>
                  <a:pt x="187321" y="2952"/>
                </a:lnTo>
                <a:lnTo>
                  <a:pt x="269665" y="2952"/>
                </a:lnTo>
                <a:lnTo>
                  <a:pt x="27122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5496" y="307147"/>
            <a:ext cx="470264" cy="270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4430" y="618473"/>
            <a:ext cx="1088966" cy="87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364" y="885895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29391">
            <a:solidFill>
              <a:srgbClr val="00A1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2364" y="854841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9345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77495" cy="241935"/>
          </a:xfrm>
          <a:custGeom>
            <a:avLst/>
            <a:gdLst/>
            <a:ahLst/>
            <a:cxnLst/>
            <a:rect l="l" t="t" r="r" b="b"/>
            <a:pathLst>
              <a:path w="277495" h="241935">
                <a:moveTo>
                  <a:pt x="276947" y="0"/>
                </a:moveTo>
                <a:lnTo>
                  <a:pt x="0" y="0"/>
                </a:lnTo>
                <a:lnTo>
                  <a:pt x="0" y="241722"/>
                </a:lnTo>
                <a:lnTo>
                  <a:pt x="27694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"/>
          <p:cNvSpPr/>
          <p:nvPr/>
        </p:nvSpPr>
        <p:spPr>
          <a:xfrm>
            <a:off x="281941" y="1069322"/>
            <a:ext cx="8580120" cy="5521325"/>
          </a:xfrm>
          <a:custGeom>
            <a:avLst/>
            <a:gdLst/>
            <a:ahLst/>
            <a:cxnLst/>
            <a:rect l="l" t="t" r="r" b="b"/>
            <a:pathLst>
              <a:path w="8580120" h="5521325">
                <a:moveTo>
                  <a:pt x="8397241" y="0"/>
                </a:moveTo>
                <a:lnTo>
                  <a:pt x="182876" y="0"/>
                </a:lnTo>
                <a:lnTo>
                  <a:pt x="134404" y="6561"/>
                </a:lnTo>
                <a:lnTo>
                  <a:pt x="90759" y="25060"/>
                </a:lnTo>
                <a:lnTo>
                  <a:pt x="53719" y="53719"/>
                </a:lnTo>
                <a:lnTo>
                  <a:pt x="25060" y="90760"/>
                </a:lnTo>
                <a:lnTo>
                  <a:pt x="6561" y="134405"/>
                </a:lnTo>
                <a:lnTo>
                  <a:pt x="0" y="182877"/>
                </a:lnTo>
                <a:lnTo>
                  <a:pt x="0" y="5337980"/>
                </a:lnTo>
                <a:lnTo>
                  <a:pt x="6561" y="5386451"/>
                </a:lnTo>
                <a:lnTo>
                  <a:pt x="25060" y="5430096"/>
                </a:lnTo>
                <a:lnTo>
                  <a:pt x="53719" y="5467137"/>
                </a:lnTo>
                <a:lnTo>
                  <a:pt x="90759" y="5495796"/>
                </a:lnTo>
                <a:lnTo>
                  <a:pt x="134404" y="5514294"/>
                </a:lnTo>
                <a:lnTo>
                  <a:pt x="182876" y="5520856"/>
                </a:lnTo>
                <a:lnTo>
                  <a:pt x="8397241" y="5520856"/>
                </a:lnTo>
                <a:lnTo>
                  <a:pt x="8445712" y="5514294"/>
                </a:lnTo>
                <a:lnTo>
                  <a:pt x="8489357" y="5495796"/>
                </a:lnTo>
                <a:lnTo>
                  <a:pt x="8526398" y="5467137"/>
                </a:lnTo>
                <a:lnTo>
                  <a:pt x="8555057" y="5430096"/>
                </a:lnTo>
                <a:lnTo>
                  <a:pt x="8573556" y="5386451"/>
                </a:lnTo>
                <a:lnTo>
                  <a:pt x="8580117" y="5337980"/>
                </a:lnTo>
                <a:lnTo>
                  <a:pt x="8580117" y="182877"/>
                </a:lnTo>
                <a:lnTo>
                  <a:pt x="8573556" y="134405"/>
                </a:lnTo>
                <a:lnTo>
                  <a:pt x="8555057" y="90760"/>
                </a:lnTo>
                <a:lnTo>
                  <a:pt x="8526398" y="53719"/>
                </a:lnTo>
                <a:lnTo>
                  <a:pt x="8489357" y="25060"/>
                </a:lnTo>
                <a:lnTo>
                  <a:pt x="8445712" y="6561"/>
                </a:lnTo>
                <a:lnTo>
                  <a:pt x="8397241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13846" y="1834033"/>
            <a:ext cx="56349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5" indent="-394970">
              <a:lnSpc>
                <a:spcPct val="100000"/>
              </a:lnSpc>
              <a:spcBef>
                <a:spcPts val="100"/>
              </a:spcBef>
              <a:buClr>
                <a:srgbClr val="00A1E8"/>
              </a:buClr>
              <a:buFont typeface="PMingLiU" panose="02020500000000000000" charset="-120"/>
              <a:buChar char="◆"/>
              <a:tabLst>
                <a:tab pos="406400" algn="l"/>
                <a:tab pos="407670" algn="l"/>
                <a:tab pos="3811270" algn="l"/>
              </a:tabLst>
            </a:pPr>
            <a:r>
              <a:rPr sz="2000" spc="11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平台工具展</a:t>
            </a:r>
            <a:r>
              <a:rPr sz="2000" spc="25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示</a:t>
            </a:r>
            <a:r>
              <a:rPr sz="2000" spc="5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/</a:t>
            </a:r>
            <a:r>
              <a:rPr sz="2000" spc="135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专</a:t>
            </a:r>
            <a:r>
              <a:rPr sz="2000" spc="11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业翻译服</a:t>
            </a:r>
            <a:r>
              <a:rPr sz="200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务	</a:t>
            </a:r>
            <a:r>
              <a:rPr sz="2000" b="1" spc="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Tools </a:t>
            </a:r>
            <a:r>
              <a:rPr sz="2000" b="1" spc="-9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&amp;</a:t>
            </a:r>
            <a:r>
              <a:rPr sz="2000" b="1" spc="20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 Platform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64645" y="2320128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>
                <a:moveTo>
                  <a:pt x="0" y="0"/>
                </a:moveTo>
                <a:lnTo>
                  <a:pt x="3098469" y="0"/>
                </a:lnTo>
              </a:path>
            </a:pathLst>
          </a:custGeom>
          <a:ln w="38102">
            <a:solidFill>
              <a:srgbClr val="00A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3115" y="2320128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>
                <a:moveTo>
                  <a:pt x="0" y="0"/>
                </a:moveTo>
                <a:lnTo>
                  <a:pt x="3098473" y="0"/>
                </a:lnTo>
              </a:path>
            </a:pathLst>
          </a:custGeom>
          <a:ln w="38102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7"/>
          <p:cNvSpPr/>
          <p:nvPr/>
        </p:nvSpPr>
        <p:spPr>
          <a:xfrm>
            <a:off x="1464740" y="2898571"/>
            <a:ext cx="4284980" cy="393065"/>
          </a:xfrm>
          <a:custGeom>
            <a:avLst/>
            <a:gdLst/>
            <a:ahLst/>
            <a:cxnLst/>
            <a:rect l="l" t="t" r="r" b="b"/>
            <a:pathLst>
              <a:path w="4284980" h="393064">
                <a:moveTo>
                  <a:pt x="4088210" y="0"/>
                </a:moveTo>
                <a:lnTo>
                  <a:pt x="196491" y="0"/>
                </a:lnTo>
                <a:lnTo>
                  <a:pt x="151577" y="5212"/>
                </a:lnTo>
                <a:lnTo>
                  <a:pt x="110273" y="20049"/>
                </a:lnTo>
                <a:lnTo>
                  <a:pt x="73782" y="43307"/>
                </a:lnTo>
                <a:lnTo>
                  <a:pt x="43306" y="73783"/>
                </a:lnTo>
                <a:lnTo>
                  <a:pt x="20049" y="110274"/>
                </a:lnTo>
                <a:lnTo>
                  <a:pt x="5212" y="151578"/>
                </a:lnTo>
                <a:lnTo>
                  <a:pt x="0" y="196498"/>
                </a:lnTo>
                <a:lnTo>
                  <a:pt x="5212" y="241411"/>
                </a:lnTo>
                <a:lnTo>
                  <a:pt x="20049" y="282714"/>
                </a:lnTo>
                <a:lnTo>
                  <a:pt x="43306" y="319205"/>
                </a:lnTo>
                <a:lnTo>
                  <a:pt x="73782" y="349682"/>
                </a:lnTo>
                <a:lnTo>
                  <a:pt x="110273" y="372940"/>
                </a:lnTo>
                <a:lnTo>
                  <a:pt x="151577" y="387777"/>
                </a:lnTo>
                <a:lnTo>
                  <a:pt x="196491" y="392990"/>
                </a:lnTo>
                <a:lnTo>
                  <a:pt x="4088210" y="392990"/>
                </a:lnTo>
                <a:lnTo>
                  <a:pt x="4133122" y="387777"/>
                </a:lnTo>
                <a:lnTo>
                  <a:pt x="4174425" y="372940"/>
                </a:lnTo>
                <a:lnTo>
                  <a:pt x="4210916" y="349682"/>
                </a:lnTo>
                <a:lnTo>
                  <a:pt x="4241393" y="319205"/>
                </a:lnTo>
                <a:lnTo>
                  <a:pt x="4264651" y="282714"/>
                </a:lnTo>
                <a:lnTo>
                  <a:pt x="4279488" y="241411"/>
                </a:lnTo>
                <a:lnTo>
                  <a:pt x="4284701" y="196491"/>
                </a:lnTo>
                <a:lnTo>
                  <a:pt x="4279488" y="151578"/>
                </a:lnTo>
                <a:lnTo>
                  <a:pt x="4264651" y="110274"/>
                </a:lnTo>
                <a:lnTo>
                  <a:pt x="4241393" y="73783"/>
                </a:lnTo>
                <a:lnTo>
                  <a:pt x="4210916" y="43307"/>
                </a:lnTo>
                <a:lnTo>
                  <a:pt x="4174425" y="20049"/>
                </a:lnTo>
                <a:lnTo>
                  <a:pt x="4133122" y="5212"/>
                </a:lnTo>
                <a:lnTo>
                  <a:pt x="4088210" y="0"/>
                </a:lnTo>
                <a:close/>
              </a:path>
            </a:pathLst>
          </a:custGeom>
          <a:solidFill>
            <a:srgbClr val="C0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7"/>
          <p:cNvSpPr/>
          <p:nvPr/>
        </p:nvSpPr>
        <p:spPr>
          <a:xfrm>
            <a:off x="1464740" y="3587546"/>
            <a:ext cx="4284980" cy="393065"/>
          </a:xfrm>
          <a:custGeom>
            <a:avLst/>
            <a:gdLst/>
            <a:ahLst/>
            <a:cxnLst/>
            <a:rect l="l" t="t" r="r" b="b"/>
            <a:pathLst>
              <a:path w="4284980" h="393064">
                <a:moveTo>
                  <a:pt x="4088210" y="0"/>
                </a:moveTo>
                <a:lnTo>
                  <a:pt x="196491" y="0"/>
                </a:lnTo>
                <a:lnTo>
                  <a:pt x="151577" y="5212"/>
                </a:lnTo>
                <a:lnTo>
                  <a:pt x="110273" y="20049"/>
                </a:lnTo>
                <a:lnTo>
                  <a:pt x="73782" y="43307"/>
                </a:lnTo>
                <a:lnTo>
                  <a:pt x="43306" y="73783"/>
                </a:lnTo>
                <a:lnTo>
                  <a:pt x="20049" y="110274"/>
                </a:lnTo>
                <a:lnTo>
                  <a:pt x="5212" y="151578"/>
                </a:lnTo>
                <a:lnTo>
                  <a:pt x="0" y="196498"/>
                </a:lnTo>
                <a:lnTo>
                  <a:pt x="5212" y="241411"/>
                </a:lnTo>
                <a:lnTo>
                  <a:pt x="20049" y="282714"/>
                </a:lnTo>
                <a:lnTo>
                  <a:pt x="43306" y="319205"/>
                </a:lnTo>
                <a:lnTo>
                  <a:pt x="73782" y="349682"/>
                </a:lnTo>
                <a:lnTo>
                  <a:pt x="110273" y="372940"/>
                </a:lnTo>
                <a:lnTo>
                  <a:pt x="151577" y="387777"/>
                </a:lnTo>
                <a:lnTo>
                  <a:pt x="196491" y="392990"/>
                </a:lnTo>
                <a:lnTo>
                  <a:pt x="4088210" y="392990"/>
                </a:lnTo>
                <a:lnTo>
                  <a:pt x="4133122" y="387777"/>
                </a:lnTo>
                <a:lnTo>
                  <a:pt x="4174425" y="372940"/>
                </a:lnTo>
                <a:lnTo>
                  <a:pt x="4210916" y="349682"/>
                </a:lnTo>
                <a:lnTo>
                  <a:pt x="4241393" y="319205"/>
                </a:lnTo>
                <a:lnTo>
                  <a:pt x="4264651" y="282714"/>
                </a:lnTo>
                <a:lnTo>
                  <a:pt x="4279488" y="241411"/>
                </a:lnTo>
                <a:lnTo>
                  <a:pt x="4284701" y="196491"/>
                </a:lnTo>
                <a:lnTo>
                  <a:pt x="4279488" y="151578"/>
                </a:lnTo>
                <a:lnTo>
                  <a:pt x="4264651" y="110274"/>
                </a:lnTo>
                <a:lnTo>
                  <a:pt x="4241393" y="73783"/>
                </a:lnTo>
                <a:lnTo>
                  <a:pt x="4210916" y="43307"/>
                </a:lnTo>
                <a:lnTo>
                  <a:pt x="4174425" y="20049"/>
                </a:lnTo>
                <a:lnTo>
                  <a:pt x="4133122" y="5212"/>
                </a:lnTo>
                <a:lnTo>
                  <a:pt x="4088210" y="0"/>
                </a:lnTo>
                <a:close/>
              </a:path>
            </a:pathLst>
          </a:custGeom>
          <a:solidFill>
            <a:srgbClr val="C0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7"/>
          <p:cNvSpPr/>
          <p:nvPr/>
        </p:nvSpPr>
        <p:spPr>
          <a:xfrm>
            <a:off x="1464740" y="4273346"/>
            <a:ext cx="4284980" cy="393065"/>
          </a:xfrm>
          <a:custGeom>
            <a:avLst/>
            <a:gdLst/>
            <a:ahLst/>
            <a:cxnLst/>
            <a:rect l="l" t="t" r="r" b="b"/>
            <a:pathLst>
              <a:path w="4284980" h="393064">
                <a:moveTo>
                  <a:pt x="4088210" y="0"/>
                </a:moveTo>
                <a:lnTo>
                  <a:pt x="196491" y="0"/>
                </a:lnTo>
                <a:lnTo>
                  <a:pt x="151577" y="5212"/>
                </a:lnTo>
                <a:lnTo>
                  <a:pt x="110273" y="20049"/>
                </a:lnTo>
                <a:lnTo>
                  <a:pt x="73782" y="43307"/>
                </a:lnTo>
                <a:lnTo>
                  <a:pt x="43306" y="73783"/>
                </a:lnTo>
                <a:lnTo>
                  <a:pt x="20049" y="110274"/>
                </a:lnTo>
                <a:lnTo>
                  <a:pt x="5212" y="151578"/>
                </a:lnTo>
                <a:lnTo>
                  <a:pt x="0" y="196498"/>
                </a:lnTo>
                <a:lnTo>
                  <a:pt x="5212" y="241411"/>
                </a:lnTo>
                <a:lnTo>
                  <a:pt x="20049" y="282714"/>
                </a:lnTo>
                <a:lnTo>
                  <a:pt x="43306" y="319205"/>
                </a:lnTo>
                <a:lnTo>
                  <a:pt x="73782" y="349682"/>
                </a:lnTo>
                <a:lnTo>
                  <a:pt x="110273" y="372940"/>
                </a:lnTo>
                <a:lnTo>
                  <a:pt x="151577" y="387777"/>
                </a:lnTo>
                <a:lnTo>
                  <a:pt x="196491" y="392990"/>
                </a:lnTo>
                <a:lnTo>
                  <a:pt x="4088210" y="392990"/>
                </a:lnTo>
                <a:lnTo>
                  <a:pt x="4133122" y="387777"/>
                </a:lnTo>
                <a:lnTo>
                  <a:pt x="4174425" y="372940"/>
                </a:lnTo>
                <a:lnTo>
                  <a:pt x="4210916" y="349682"/>
                </a:lnTo>
                <a:lnTo>
                  <a:pt x="4241393" y="319205"/>
                </a:lnTo>
                <a:lnTo>
                  <a:pt x="4264651" y="282714"/>
                </a:lnTo>
                <a:lnTo>
                  <a:pt x="4279488" y="241411"/>
                </a:lnTo>
                <a:lnTo>
                  <a:pt x="4284701" y="196491"/>
                </a:lnTo>
                <a:lnTo>
                  <a:pt x="4279488" y="151578"/>
                </a:lnTo>
                <a:lnTo>
                  <a:pt x="4264651" y="110274"/>
                </a:lnTo>
                <a:lnTo>
                  <a:pt x="4241393" y="73783"/>
                </a:lnTo>
                <a:lnTo>
                  <a:pt x="4210916" y="43307"/>
                </a:lnTo>
                <a:lnTo>
                  <a:pt x="4174425" y="20049"/>
                </a:lnTo>
                <a:lnTo>
                  <a:pt x="4133122" y="5212"/>
                </a:lnTo>
                <a:lnTo>
                  <a:pt x="4088210" y="0"/>
                </a:lnTo>
                <a:close/>
              </a:path>
            </a:pathLst>
          </a:custGeom>
          <a:solidFill>
            <a:srgbClr val="C0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7"/>
          <p:cNvSpPr/>
          <p:nvPr/>
        </p:nvSpPr>
        <p:spPr>
          <a:xfrm>
            <a:off x="1464740" y="4968671"/>
            <a:ext cx="4284980" cy="393065"/>
          </a:xfrm>
          <a:custGeom>
            <a:avLst/>
            <a:gdLst/>
            <a:ahLst/>
            <a:cxnLst/>
            <a:rect l="l" t="t" r="r" b="b"/>
            <a:pathLst>
              <a:path w="4284980" h="393064">
                <a:moveTo>
                  <a:pt x="4088210" y="0"/>
                </a:moveTo>
                <a:lnTo>
                  <a:pt x="196491" y="0"/>
                </a:lnTo>
                <a:lnTo>
                  <a:pt x="151577" y="5212"/>
                </a:lnTo>
                <a:lnTo>
                  <a:pt x="110273" y="20049"/>
                </a:lnTo>
                <a:lnTo>
                  <a:pt x="73782" y="43307"/>
                </a:lnTo>
                <a:lnTo>
                  <a:pt x="43306" y="73783"/>
                </a:lnTo>
                <a:lnTo>
                  <a:pt x="20049" y="110274"/>
                </a:lnTo>
                <a:lnTo>
                  <a:pt x="5212" y="151578"/>
                </a:lnTo>
                <a:lnTo>
                  <a:pt x="0" y="196498"/>
                </a:lnTo>
                <a:lnTo>
                  <a:pt x="5212" y="241411"/>
                </a:lnTo>
                <a:lnTo>
                  <a:pt x="20049" y="282714"/>
                </a:lnTo>
                <a:lnTo>
                  <a:pt x="43306" y="319205"/>
                </a:lnTo>
                <a:lnTo>
                  <a:pt x="73782" y="349682"/>
                </a:lnTo>
                <a:lnTo>
                  <a:pt x="110273" y="372940"/>
                </a:lnTo>
                <a:lnTo>
                  <a:pt x="151577" y="387777"/>
                </a:lnTo>
                <a:lnTo>
                  <a:pt x="196491" y="392990"/>
                </a:lnTo>
                <a:lnTo>
                  <a:pt x="4088210" y="392990"/>
                </a:lnTo>
                <a:lnTo>
                  <a:pt x="4133122" y="387777"/>
                </a:lnTo>
                <a:lnTo>
                  <a:pt x="4174425" y="372940"/>
                </a:lnTo>
                <a:lnTo>
                  <a:pt x="4210916" y="349682"/>
                </a:lnTo>
                <a:lnTo>
                  <a:pt x="4241393" y="319205"/>
                </a:lnTo>
                <a:lnTo>
                  <a:pt x="4264651" y="282714"/>
                </a:lnTo>
                <a:lnTo>
                  <a:pt x="4279488" y="241411"/>
                </a:lnTo>
                <a:lnTo>
                  <a:pt x="4284701" y="196491"/>
                </a:lnTo>
                <a:lnTo>
                  <a:pt x="4279488" y="151578"/>
                </a:lnTo>
                <a:lnTo>
                  <a:pt x="4264651" y="110274"/>
                </a:lnTo>
                <a:lnTo>
                  <a:pt x="4241393" y="73783"/>
                </a:lnTo>
                <a:lnTo>
                  <a:pt x="4210916" y="43307"/>
                </a:lnTo>
                <a:lnTo>
                  <a:pt x="4174425" y="20049"/>
                </a:lnTo>
                <a:lnTo>
                  <a:pt x="4133122" y="5212"/>
                </a:lnTo>
                <a:lnTo>
                  <a:pt x="4088210" y="0"/>
                </a:lnTo>
                <a:close/>
              </a:path>
            </a:pathLst>
          </a:custGeom>
          <a:solidFill>
            <a:srgbClr val="C0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7"/>
          <p:cNvSpPr/>
          <p:nvPr/>
        </p:nvSpPr>
        <p:spPr>
          <a:xfrm>
            <a:off x="1464740" y="5663996"/>
            <a:ext cx="4284980" cy="393065"/>
          </a:xfrm>
          <a:custGeom>
            <a:avLst/>
            <a:gdLst/>
            <a:ahLst/>
            <a:cxnLst/>
            <a:rect l="l" t="t" r="r" b="b"/>
            <a:pathLst>
              <a:path w="4284980" h="393064">
                <a:moveTo>
                  <a:pt x="4088210" y="0"/>
                </a:moveTo>
                <a:lnTo>
                  <a:pt x="196491" y="0"/>
                </a:lnTo>
                <a:lnTo>
                  <a:pt x="151577" y="5212"/>
                </a:lnTo>
                <a:lnTo>
                  <a:pt x="110273" y="20049"/>
                </a:lnTo>
                <a:lnTo>
                  <a:pt x="73782" y="43307"/>
                </a:lnTo>
                <a:lnTo>
                  <a:pt x="43306" y="73783"/>
                </a:lnTo>
                <a:lnTo>
                  <a:pt x="20049" y="110274"/>
                </a:lnTo>
                <a:lnTo>
                  <a:pt x="5212" y="151578"/>
                </a:lnTo>
                <a:lnTo>
                  <a:pt x="0" y="196498"/>
                </a:lnTo>
                <a:lnTo>
                  <a:pt x="5212" y="241411"/>
                </a:lnTo>
                <a:lnTo>
                  <a:pt x="20049" y="282714"/>
                </a:lnTo>
                <a:lnTo>
                  <a:pt x="43306" y="319205"/>
                </a:lnTo>
                <a:lnTo>
                  <a:pt x="73782" y="349682"/>
                </a:lnTo>
                <a:lnTo>
                  <a:pt x="110273" y="372940"/>
                </a:lnTo>
                <a:lnTo>
                  <a:pt x="151577" y="387777"/>
                </a:lnTo>
                <a:lnTo>
                  <a:pt x="196491" y="392990"/>
                </a:lnTo>
                <a:lnTo>
                  <a:pt x="4088210" y="392990"/>
                </a:lnTo>
                <a:lnTo>
                  <a:pt x="4133122" y="387777"/>
                </a:lnTo>
                <a:lnTo>
                  <a:pt x="4174425" y="372940"/>
                </a:lnTo>
                <a:lnTo>
                  <a:pt x="4210916" y="349682"/>
                </a:lnTo>
                <a:lnTo>
                  <a:pt x="4241393" y="319205"/>
                </a:lnTo>
                <a:lnTo>
                  <a:pt x="4264651" y="282714"/>
                </a:lnTo>
                <a:lnTo>
                  <a:pt x="4279488" y="241411"/>
                </a:lnTo>
                <a:lnTo>
                  <a:pt x="4284701" y="196491"/>
                </a:lnTo>
                <a:lnTo>
                  <a:pt x="4279488" y="151578"/>
                </a:lnTo>
                <a:lnTo>
                  <a:pt x="4264651" y="110274"/>
                </a:lnTo>
                <a:lnTo>
                  <a:pt x="4241393" y="73783"/>
                </a:lnTo>
                <a:lnTo>
                  <a:pt x="4210916" y="43307"/>
                </a:lnTo>
                <a:lnTo>
                  <a:pt x="4174425" y="20049"/>
                </a:lnTo>
                <a:lnTo>
                  <a:pt x="4133122" y="5212"/>
                </a:lnTo>
                <a:lnTo>
                  <a:pt x="4088210" y="0"/>
                </a:lnTo>
                <a:close/>
              </a:path>
            </a:pathLst>
          </a:custGeom>
          <a:solidFill>
            <a:srgbClr val="C0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文本框 42"/>
          <p:cNvSpPr txBox="1"/>
          <p:nvPr/>
        </p:nvSpPr>
        <p:spPr>
          <a:xfrm>
            <a:off x="1776095" y="2578100"/>
            <a:ext cx="2824480" cy="3537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2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支持30多种文件格式</a:t>
            </a:r>
          </a:p>
          <a:p>
            <a:pPr algn="l">
              <a:lnSpc>
                <a:spcPct val="2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覆盖30+种语言</a:t>
            </a:r>
          </a:p>
          <a:p>
            <a:pPr algn="l">
              <a:lnSpc>
                <a:spcPct val="2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没有最小订单</a:t>
            </a:r>
          </a:p>
          <a:p>
            <a:pPr algn="l">
              <a:lnSpc>
                <a:spcPct val="2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按字收费 / 重复字句不收费 </a:t>
            </a:r>
          </a:p>
          <a:p>
            <a:pPr algn="l">
              <a:lnSpc>
                <a:spcPct val="2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真正了解当地文化本土译员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395" y="307130"/>
            <a:ext cx="236854" cy="271145"/>
          </a:xfrm>
          <a:custGeom>
            <a:avLst/>
            <a:gdLst/>
            <a:ahLst/>
            <a:cxnLst/>
            <a:rect l="l" t="t" r="r" b="b"/>
            <a:pathLst>
              <a:path w="236854" h="271145">
                <a:moveTo>
                  <a:pt x="135286" y="0"/>
                </a:moveTo>
                <a:lnTo>
                  <a:pt x="85694" y="9176"/>
                </a:lnTo>
                <a:lnTo>
                  <a:pt x="40885" y="38421"/>
                </a:lnTo>
                <a:lnTo>
                  <a:pt x="10629" y="83103"/>
                </a:lnTo>
                <a:lnTo>
                  <a:pt x="4" y="134257"/>
                </a:lnTo>
                <a:lnTo>
                  <a:pt x="0" y="135256"/>
                </a:lnTo>
                <a:lnTo>
                  <a:pt x="1080" y="152688"/>
                </a:lnTo>
                <a:lnTo>
                  <a:pt x="18433" y="203512"/>
                </a:lnTo>
                <a:lnTo>
                  <a:pt x="42530" y="234178"/>
                </a:lnTo>
                <a:lnTo>
                  <a:pt x="85948" y="261494"/>
                </a:lnTo>
                <a:lnTo>
                  <a:pt x="133856" y="270683"/>
                </a:lnTo>
                <a:lnTo>
                  <a:pt x="153493" y="269144"/>
                </a:lnTo>
                <a:lnTo>
                  <a:pt x="201745" y="245066"/>
                </a:lnTo>
                <a:lnTo>
                  <a:pt x="226610" y="209617"/>
                </a:lnTo>
                <a:lnTo>
                  <a:pt x="230704" y="195887"/>
                </a:lnTo>
                <a:lnTo>
                  <a:pt x="133928" y="195887"/>
                </a:lnTo>
                <a:lnTo>
                  <a:pt x="126226" y="195199"/>
                </a:lnTo>
                <a:lnTo>
                  <a:pt x="89255" y="173270"/>
                </a:lnTo>
                <a:lnTo>
                  <a:pt x="76670" y="139018"/>
                </a:lnTo>
                <a:lnTo>
                  <a:pt x="77619" y="127174"/>
                </a:lnTo>
                <a:lnTo>
                  <a:pt x="102529" y="88741"/>
                </a:lnTo>
                <a:lnTo>
                  <a:pt x="145549" y="76723"/>
                </a:lnTo>
                <a:lnTo>
                  <a:pt x="195106" y="76723"/>
                </a:lnTo>
                <a:lnTo>
                  <a:pt x="236784" y="45953"/>
                </a:lnTo>
                <a:lnTo>
                  <a:pt x="207036" y="20609"/>
                </a:lnTo>
                <a:lnTo>
                  <a:pt x="177519" y="6831"/>
                </a:lnTo>
                <a:lnTo>
                  <a:pt x="152261" y="1125"/>
                </a:lnTo>
                <a:lnTo>
                  <a:pt x="135286" y="0"/>
                </a:lnTo>
                <a:close/>
              </a:path>
              <a:path w="236854" h="271145">
                <a:moveTo>
                  <a:pt x="233511" y="165798"/>
                </a:moveTo>
                <a:lnTo>
                  <a:pt x="153397" y="165798"/>
                </a:lnTo>
                <a:lnTo>
                  <a:pt x="160349" y="167731"/>
                </a:lnTo>
                <a:lnTo>
                  <a:pt x="166008" y="183003"/>
                </a:lnTo>
                <a:lnTo>
                  <a:pt x="160583" y="189986"/>
                </a:lnTo>
                <a:lnTo>
                  <a:pt x="150650" y="193831"/>
                </a:lnTo>
                <a:lnTo>
                  <a:pt x="144344" y="195887"/>
                </a:lnTo>
                <a:lnTo>
                  <a:pt x="230704" y="195887"/>
                </a:lnTo>
                <a:lnTo>
                  <a:pt x="232179" y="190938"/>
                </a:lnTo>
                <a:lnTo>
                  <a:pt x="233912" y="172051"/>
                </a:lnTo>
                <a:lnTo>
                  <a:pt x="233511" y="165798"/>
                </a:lnTo>
                <a:close/>
              </a:path>
              <a:path w="236854" h="271145">
                <a:moveTo>
                  <a:pt x="223190" y="127360"/>
                </a:moveTo>
                <a:lnTo>
                  <a:pt x="198177" y="129297"/>
                </a:lnTo>
                <a:lnTo>
                  <a:pt x="135206" y="135256"/>
                </a:lnTo>
                <a:lnTo>
                  <a:pt x="135544" y="152688"/>
                </a:lnTo>
                <a:lnTo>
                  <a:pt x="135853" y="165798"/>
                </a:lnTo>
                <a:lnTo>
                  <a:pt x="136261" y="179589"/>
                </a:lnTo>
                <a:lnTo>
                  <a:pt x="136261" y="167929"/>
                </a:lnTo>
                <a:lnTo>
                  <a:pt x="147515" y="165798"/>
                </a:lnTo>
                <a:lnTo>
                  <a:pt x="233511" y="165798"/>
                </a:lnTo>
                <a:lnTo>
                  <a:pt x="233018" y="158097"/>
                </a:lnTo>
                <a:lnTo>
                  <a:pt x="230635" y="146807"/>
                </a:lnTo>
                <a:lnTo>
                  <a:pt x="227211" y="136966"/>
                </a:lnTo>
                <a:lnTo>
                  <a:pt x="223190" y="127360"/>
                </a:lnTo>
                <a:close/>
              </a:path>
              <a:path w="236854" h="271145">
                <a:moveTo>
                  <a:pt x="195106" y="76723"/>
                </a:moveTo>
                <a:lnTo>
                  <a:pt x="145549" y="76723"/>
                </a:lnTo>
                <a:lnTo>
                  <a:pt x="155169" y="77623"/>
                </a:lnTo>
                <a:lnTo>
                  <a:pt x="165747" y="79853"/>
                </a:lnTo>
                <a:lnTo>
                  <a:pt x="175546" y="82784"/>
                </a:lnTo>
                <a:lnTo>
                  <a:pt x="182827" y="85788"/>
                </a:lnTo>
                <a:lnTo>
                  <a:pt x="195106" y="76723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460" y="307040"/>
            <a:ext cx="238923" cy="24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072" y="37779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3" y="0"/>
                </a:moveTo>
                <a:lnTo>
                  <a:pt x="2976" y="0"/>
                </a:lnTo>
                <a:lnTo>
                  <a:pt x="0" y="2976"/>
                </a:lnTo>
                <a:lnTo>
                  <a:pt x="0" y="10323"/>
                </a:lnTo>
                <a:lnTo>
                  <a:pt x="2976" y="13301"/>
                </a:lnTo>
                <a:lnTo>
                  <a:pt x="10323" y="13301"/>
                </a:lnTo>
                <a:lnTo>
                  <a:pt x="13298" y="10323"/>
                </a:lnTo>
                <a:lnTo>
                  <a:pt x="13298" y="2976"/>
                </a:lnTo>
                <a:lnTo>
                  <a:pt x="1032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968" y="3674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5" y="0"/>
                </a:moveTo>
                <a:lnTo>
                  <a:pt x="2984" y="0"/>
                </a:lnTo>
                <a:lnTo>
                  <a:pt x="0" y="2974"/>
                </a:lnTo>
                <a:lnTo>
                  <a:pt x="0" y="10321"/>
                </a:lnTo>
                <a:lnTo>
                  <a:pt x="2984" y="13295"/>
                </a:lnTo>
                <a:lnTo>
                  <a:pt x="10325" y="13295"/>
                </a:lnTo>
                <a:lnTo>
                  <a:pt x="13305" y="10321"/>
                </a:lnTo>
                <a:lnTo>
                  <a:pt x="13305" y="2974"/>
                </a:lnTo>
                <a:lnTo>
                  <a:pt x="1032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350" y="3909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7" y="0"/>
                </a:moveTo>
                <a:lnTo>
                  <a:pt x="2973" y="0"/>
                </a:lnTo>
                <a:lnTo>
                  <a:pt x="0" y="2980"/>
                </a:lnTo>
                <a:lnTo>
                  <a:pt x="0" y="10346"/>
                </a:lnTo>
                <a:lnTo>
                  <a:pt x="2973" y="13327"/>
                </a:lnTo>
                <a:lnTo>
                  <a:pt x="10327" y="13327"/>
                </a:lnTo>
                <a:lnTo>
                  <a:pt x="13298" y="10346"/>
                </a:lnTo>
                <a:lnTo>
                  <a:pt x="13298" y="2980"/>
                </a:lnTo>
                <a:lnTo>
                  <a:pt x="1032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921" y="41648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5" y="0"/>
                </a:moveTo>
                <a:lnTo>
                  <a:pt x="1385" y="0"/>
                </a:lnTo>
                <a:lnTo>
                  <a:pt x="0" y="1383"/>
                </a:lnTo>
                <a:lnTo>
                  <a:pt x="0" y="4809"/>
                </a:lnTo>
                <a:lnTo>
                  <a:pt x="1385" y="6196"/>
                </a:lnTo>
                <a:lnTo>
                  <a:pt x="4805" y="6196"/>
                </a:lnTo>
                <a:lnTo>
                  <a:pt x="6187" y="4809"/>
                </a:lnTo>
                <a:lnTo>
                  <a:pt x="6187" y="1383"/>
                </a:lnTo>
                <a:lnTo>
                  <a:pt x="480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558" y="4071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3" y="0"/>
                </a:moveTo>
                <a:lnTo>
                  <a:pt x="1396" y="0"/>
                </a:lnTo>
                <a:lnTo>
                  <a:pt x="0" y="1383"/>
                </a:lnTo>
                <a:lnTo>
                  <a:pt x="0" y="4809"/>
                </a:lnTo>
                <a:lnTo>
                  <a:pt x="1396" y="6192"/>
                </a:lnTo>
                <a:lnTo>
                  <a:pt x="4803" y="6192"/>
                </a:lnTo>
                <a:lnTo>
                  <a:pt x="6188" y="4809"/>
                </a:lnTo>
                <a:lnTo>
                  <a:pt x="6188" y="1383"/>
                </a:lnTo>
                <a:lnTo>
                  <a:pt x="480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173" y="4142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1" y="0"/>
                </a:moveTo>
                <a:lnTo>
                  <a:pt x="993" y="0"/>
                </a:lnTo>
                <a:lnTo>
                  <a:pt x="0" y="990"/>
                </a:lnTo>
                <a:lnTo>
                  <a:pt x="0" y="3445"/>
                </a:lnTo>
                <a:lnTo>
                  <a:pt x="993" y="4436"/>
                </a:lnTo>
                <a:lnTo>
                  <a:pt x="3441" y="4436"/>
                </a:lnTo>
                <a:lnTo>
                  <a:pt x="4424" y="3445"/>
                </a:lnTo>
                <a:lnTo>
                  <a:pt x="4424" y="990"/>
                </a:lnTo>
                <a:lnTo>
                  <a:pt x="34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083" y="42519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5" y="0"/>
                </a:moveTo>
                <a:lnTo>
                  <a:pt x="1000" y="0"/>
                </a:lnTo>
                <a:lnTo>
                  <a:pt x="0" y="994"/>
                </a:lnTo>
                <a:lnTo>
                  <a:pt x="0" y="3445"/>
                </a:lnTo>
                <a:lnTo>
                  <a:pt x="1000" y="4436"/>
                </a:lnTo>
                <a:lnTo>
                  <a:pt x="3445" y="4436"/>
                </a:lnTo>
                <a:lnTo>
                  <a:pt x="4434" y="3445"/>
                </a:lnTo>
                <a:lnTo>
                  <a:pt x="4434" y="994"/>
                </a:lnTo>
                <a:lnTo>
                  <a:pt x="344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424" y="40023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17" y="0"/>
                </a:moveTo>
                <a:lnTo>
                  <a:pt x="1386" y="0"/>
                </a:lnTo>
                <a:lnTo>
                  <a:pt x="0" y="1377"/>
                </a:lnTo>
                <a:lnTo>
                  <a:pt x="0" y="4809"/>
                </a:lnTo>
                <a:lnTo>
                  <a:pt x="1386" y="6195"/>
                </a:lnTo>
                <a:lnTo>
                  <a:pt x="4817" y="6195"/>
                </a:lnTo>
                <a:lnTo>
                  <a:pt x="6192" y="4809"/>
                </a:lnTo>
                <a:lnTo>
                  <a:pt x="6196" y="1377"/>
                </a:lnTo>
                <a:lnTo>
                  <a:pt x="481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530" y="399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6677" y="0"/>
                </a:moveTo>
                <a:lnTo>
                  <a:pt x="1929" y="0"/>
                </a:lnTo>
                <a:lnTo>
                  <a:pt x="0" y="1929"/>
                </a:lnTo>
                <a:lnTo>
                  <a:pt x="0" y="6677"/>
                </a:lnTo>
                <a:lnTo>
                  <a:pt x="1929" y="8606"/>
                </a:lnTo>
                <a:lnTo>
                  <a:pt x="6677" y="8606"/>
                </a:lnTo>
                <a:lnTo>
                  <a:pt x="8606" y="6677"/>
                </a:lnTo>
                <a:lnTo>
                  <a:pt x="8606" y="1929"/>
                </a:lnTo>
                <a:lnTo>
                  <a:pt x="667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074" y="3901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87" y="0"/>
                </a:moveTo>
                <a:lnTo>
                  <a:pt x="1925" y="0"/>
                </a:lnTo>
                <a:lnTo>
                  <a:pt x="0" y="1929"/>
                </a:lnTo>
                <a:lnTo>
                  <a:pt x="0" y="6687"/>
                </a:lnTo>
                <a:lnTo>
                  <a:pt x="1925" y="8610"/>
                </a:lnTo>
                <a:lnTo>
                  <a:pt x="6687" y="8610"/>
                </a:lnTo>
                <a:lnTo>
                  <a:pt x="8602" y="6687"/>
                </a:lnTo>
                <a:lnTo>
                  <a:pt x="8602" y="1929"/>
                </a:lnTo>
                <a:lnTo>
                  <a:pt x="668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180" y="3815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78" y="0"/>
                </a:moveTo>
                <a:lnTo>
                  <a:pt x="1918" y="0"/>
                </a:lnTo>
                <a:lnTo>
                  <a:pt x="0" y="1922"/>
                </a:lnTo>
                <a:lnTo>
                  <a:pt x="0" y="6685"/>
                </a:lnTo>
                <a:lnTo>
                  <a:pt x="1918" y="8604"/>
                </a:lnTo>
                <a:lnTo>
                  <a:pt x="6678" y="8604"/>
                </a:lnTo>
                <a:lnTo>
                  <a:pt x="8604" y="6685"/>
                </a:lnTo>
                <a:lnTo>
                  <a:pt x="8604" y="1922"/>
                </a:lnTo>
                <a:lnTo>
                  <a:pt x="6678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276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90" y="0"/>
                </a:moveTo>
                <a:lnTo>
                  <a:pt x="131831" y="0"/>
                </a:lnTo>
                <a:lnTo>
                  <a:pt x="109917" y="2477"/>
                </a:lnTo>
                <a:lnTo>
                  <a:pt x="63660" y="21142"/>
                </a:lnTo>
                <a:lnTo>
                  <a:pt x="29771" y="51660"/>
                </a:lnTo>
                <a:lnTo>
                  <a:pt x="4470" y="101239"/>
                </a:lnTo>
                <a:lnTo>
                  <a:pt x="0" y="136392"/>
                </a:lnTo>
                <a:lnTo>
                  <a:pt x="257" y="146815"/>
                </a:lnTo>
                <a:lnTo>
                  <a:pt x="18857" y="206612"/>
                </a:lnTo>
                <a:lnTo>
                  <a:pt x="48228" y="240263"/>
                </a:lnTo>
                <a:lnTo>
                  <a:pt x="84014" y="261330"/>
                </a:lnTo>
                <a:lnTo>
                  <a:pt x="140439" y="272434"/>
                </a:lnTo>
                <a:lnTo>
                  <a:pt x="214890" y="272434"/>
                </a:lnTo>
                <a:lnTo>
                  <a:pt x="215480" y="194241"/>
                </a:lnTo>
                <a:lnTo>
                  <a:pt x="101530" y="194241"/>
                </a:lnTo>
                <a:lnTo>
                  <a:pt x="96263" y="186984"/>
                </a:lnTo>
                <a:lnTo>
                  <a:pt x="96263" y="175629"/>
                </a:lnTo>
                <a:lnTo>
                  <a:pt x="99838" y="166644"/>
                </a:lnTo>
                <a:lnTo>
                  <a:pt x="214890" y="166644"/>
                </a:lnTo>
                <a:lnTo>
                  <a:pt x="214890" y="106196"/>
                </a:lnTo>
                <a:lnTo>
                  <a:pt x="100760" y="106196"/>
                </a:lnTo>
                <a:lnTo>
                  <a:pt x="96141" y="97923"/>
                </a:lnTo>
                <a:lnTo>
                  <a:pt x="96141" y="86536"/>
                </a:lnTo>
                <a:lnTo>
                  <a:pt x="101066" y="78422"/>
                </a:lnTo>
                <a:lnTo>
                  <a:pt x="214890" y="78422"/>
                </a:lnTo>
                <a:lnTo>
                  <a:pt x="214890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670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87" y="0"/>
                </a:moveTo>
                <a:lnTo>
                  <a:pt x="131824" y="0"/>
                </a:lnTo>
                <a:lnTo>
                  <a:pt x="109615" y="2618"/>
                </a:lnTo>
                <a:lnTo>
                  <a:pt x="62756" y="21563"/>
                </a:lnTo>
                <a:lnTo>
                  <a:pt x="30635" y="51130"/>
                </a:lnTo>
                <a:lnTo>
                  <a:pt x="4758" y="101062"/>
                </a:lnTo>
                <a:lnTo>
                  <a:pt x="0" y="136392"/>
                </a:lnTo>
                <a:lnTo>
                  <a:pt x="257" y="146815"/>
                </a:lnTo>
                <a:lnTo>
                  <a:pt x="18860" y="206612"/>
                </a:lnTo>
                <a:lnTo>
                  <a:pt x="48233" y="240263"/>
                </a:lnTo>
                <a:lnTo>
                  <a:pt x="84010" y="261330"/>
                </a:lnTo>
                <a:lnTo>
                  <a:pt x="140442" y="272434"/>
                </a:lnTo>
                <a:lnTo>
                  <a:pt x="214887" y="272434"/>
                </a:lnTo>
                <a:lnTo>
                  <a:pt x="215478" y="194241"/>
                </a:lnTo>
                <a:lnTo>
                  <a:pt x="101523" y="194241"/>
                </a:lnTo>
                <a:lnTo>
                  <a:pt x="96253" y="186984"/>
                </a:lnTo>
                <a:lnTo>
                  <a:pt x="96253" y="175629"/>
                </a:lnTo>
                <a:lnTo>
                  <a:pt x="99834" y="166644"/>
                </a:lnTo>
                <a:lnTo>
                  <a:pt x="214887" y="166644"/>
                </a:lnTo>
                <a:lnTo>
                  <a:pt x="214887" y="106196"/>
                </a:lnTo>
                <a:lnTo>
                  <a:pt x="100756" y="106196"/>
                </a:lnTo>
                <a:lnTo>
                  <a:pt x="96145" y="97923"/>
                </a:lnTo>
                <a:lnTo>
                  <a:pt x="96145" y="86536"/>
                </a:lnTo>
                <a:lnTo>
                  <a:pt x="101066" y="78422"/>
                </a:lnTo>
                <a:lnTo>
                  <a:pt x="214887" y="78422"/>
                </a:lnTo>
                <a:lnTo>
                  <a:pt x="21488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2019" y="307152"/>
            <a:ext cx="271780" cy="271145"/>
          </a:xfrm>
          <a:custGeom>
            <a:avLst/>
            <a:gdLst/>
            <a:ahLst/>
            <a:cxnLst/>
            <a:rect l="l" t="t" r="r" b="b"/>
            <a:pathLst>
              <a:path w="271780" h="271145">
                <a:moveTo>
                  <a:pt x="79264" y="0"/>
                </a:moveTo>
                <a:lnTo>
                  <a:pt x="0" y="0"/>
                </a:lnTo>
                <a:lnTo>
                  <a:pt x="95910" y="179567"/>
                </a:lnTo>
                <a:lnTo>
                  <a:pt x="95910" y="270791"/>
                </a:lnTo>
                <a:lnTo>
                  <a:pt x="176216" y="270791"/>
                </a:lnTo>
                <a:lnTo>
                  <a:pt x="176216" y="179567"/>
                </a:lnTo>
                <a:lnTo>
                  <a:pt x="223824" y="89589"/>
                </a:lnTo>
                <a:lnTo>
                  <a:pt x="131950" y="89589"/>
                </a:lnTo>
                <a:lnTo>
                  <a:pt x="125484" y="87415"/>
                </a:lnTo>
                <a:lnTo>
                  <a:pt x="123117" y="81615"/>
                </a:lnTo>
                <a:lnTo>
                  <a:pt x="118822" y="73097"/>
                </a:lnTo>
                <a:lnTo>
                  <a:pt x="109513" y="53544"/>
                </a:lnTo>
                <a:lnTo>
                  <a:pt x="98596" y="29536"/>
                </a:lnTo>
                <a:lnTo>
                  <a:pt x="89427" y="7542"/>
                </a:lnTo>
                <a:lnTo>
                  <a:pt x="88569" y="5299"/>
                </a:lnTo>
                <a:lnTo>
                  <a:pt x="81870" y="313"/>
                </a:lnTo>
                <a:lnTo>
                  <a:pt x="79264" y="0"/>
                </a:lnTo>
                <a:close/>
              </a:path>
              <a:path w="271780" h="271145">
                <a:moveTo>
                  <a:pt x="186367" y="2113"/>
                </a:moveTo>
                <a:lnTo>
                  <a:pt x="184175" y="6620"/>
                </a:lnTo>
                <a:lnTo>
                  <a:pt x="172896" y="30020"/>
                </a:lnTo>
                <a:lnTo>
                  <a:pt x="152175" y="73409"/>
                </a:lnTo>
                <a:lnTo>
                  <a:pt x="148111" y="81615"/>
                </a:lnTo>
                <a:lnTo>
                  <a:pt x="147740" y="82072"/>
                </a:lnTo>
                <a:lnTo>
                  <a:pt x="145439" y="85784"/>
                </a:lnTo>
                <a:lnTo>
                  <a:pt x="142664" y="88384"/>
                </a:lnTo>
                <a:lnTo>
                  <a:pt x="139077" y="89589"/>
                </a:lnTo>
                <a:lnTo>
                  <a:pt x="223824" y="89589"/>
                </a:lnTo>
                <a:lnTo>
                  <a:pt x="269665" y="2952"/>
                </a:lnTo>
                <a:lnTo>
                  <a:pt x="187321" y="2952"/>
                </a:lnTo>
                <a:lnTo>
                  <a:pt x="186367" y="2113"/>
                </a:lnTo>
                <a:close/>
              </a:path>
              <a:path w="271780" h="271145">
                <a:moveTo>
                  <a:pt x="271227" y="0"/>
                </a:moveTo>
                <a:lnTo>
                  <a:pt x="196364" y="0"/>
                </a:lnTo>
                <a:lnTo>
                  <a:pt x="190781" y="1159"/>
                </a:lnTo>
                <a:lnTo>
                  <a:pt x="187321" y="2952"/>
                </a:lnTo>
                <a:lnTo>
                  <a:pt x="269665" y="2952"/>
                </a:lnTo>
                <a:lnTo>
                  <a:pt x="27122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5496" y="307147"/>
            <a:ext cx="470264" cy="270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430" y="618473"/>
            <a:ext cx="1088966" cy="87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364" y="885895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29391">
            <a:solidFill>
              <a:srgbClr val="00A1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364" y="854841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9345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77495" cy="241935"/>
          </a:xfrm>
          <a:custGeom>
            <a:avLst/>
            <a:gdLst/>
            <a:ahLst/>
            <a:cxnLst/>
            <a:rect l="l" t="t" r="r" b="b"/>
            <a:pathLst>
              <a:path w="277495" h="241935">
                <a:moveTo>
                  <a:pt x="276947" y="0"/>
                </a:moveTo>
                <a:lnTo>
                  <a:pt x="0" y="0"/>
                </a:lnTo>
                <a:lnTo>
                  <a:pt x="0" y="241722"/>
                </a:lnTo>
                <a:lnTo>
                  <a:pt x="27694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941" y="1069322"/>
            <a:ext cx="8580120" cy="5521325"/>
          </a:xfrm>
          <a:custGeom>
            <a:avLst/>
            <a:gdLst/>
            <a:ahLst/>
            <a:cxnLst/>
            <a:rect l="l" t="t" r="r" b="b"/>
            <a:pathLst>
              <a:path w="8580120" h="5521325">
                <a:moveTo>
                  <a:pt x="8397241" y="0"/>
                </a:moveTo>
                <a:lnTo>
                  <a:pt x="182876" y="0"/>
                </a:lnTo>
                <a:lnTo>
                  <a:pt x="134404" y="6561"/>
                </a:lnTo>
                <a:lnTo>
                  <a:pt x="90759" y="25060"/>
                </a:lnTo>
                <a:lnTo>
                  <a:pt x="53719" y="53719"/>
                </a:lnTo>
                <a:lnTo>
                  <a:pt x="25060" y="90760"/>
                </a:lnTo>
                <a:lnTo>
                  <a:pt x="6561" y="134405"/>
                </a:lnTo>
                <a:lnTo>
                  <a:pt x="0" y="182877"/>
                </a:lnTo>
                <a:lnTo>
                  <a:pt x="0" y="5337980"/>
                </a:lnTo>
                <a:lnTo>
                  <a:pt x="6561" y="5386451"/>
                </a:lnTo>
                <a:lnTo>
                  <a:pt x="25060" y="5430096"/>
                </a:lnTo>
                <a:lnTo>
                  <a:pt x="53719" y="5467137"/>
                </a:lnTo>
                <a:lnTo>
                  <a:pt x="90759" y="5495796"/>
                </a:lnTo>
                <a:lnTo>
                  <a:pt x="134404" y="5514294"/>
                </a:lnTo>
                <a:lnTo>
                  <a:pt x="182876" y="5520856"/>
                </a:lnTo>
                <a:lnTo>
                  <a:pt x="8397241" y="5520856"/>
                </a:lnTo>
                <a:lnTo>
                  <a:pt x="8445712" y="5514294"/>
                </a:lnTo>
                <a:lnTo>
                  <a:pt x="8489357" y="5495796"/>
                </a:lnTo>
                <a:lnTo>
                  <a:pt x="8526398" y="5467137"/>
                </a:lnTo>
                <a:lnTo>
                  <a:pt x="8555057" y="5430096"/>
                </a:lnTo>
                <a:lnTo>
                  <a:pt x="8573556" y="5386451"/>
                </a:lnTo>
                <a:lnTo>
                  <a:pt x="8580117" y="5337980"/>
                </a:lnTo>
                <a:lnTo>
                  <a:pt x="8580117" y="182877"/>
                </a:lnTo>
                <a:lnTo>
                  <a:pt x="8573556" y="134405"/>
                </a:lnTo>
                <a:lnTo>
                  <a:pt x="8555057" y="90760"/>
                </a:lnTo>
                <a:lnTo>
                  <a:pt x="8526398" y="53719"/>
                </a:lnTo>
                <a:lnTo>
                  <a:pt x="8489357" y="25060"/>
                </a:lnTo>
                <a:lnTo>
                  <a:pt x="8445712" y="6561"/>
                </a:lnTo>
                <a:lnTo>
                  <a:pt x="8397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22727" y="1898189"/>
            <a:ext cx="34556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5" indent="-394970">
              <a:lnSpc>
                <a:spcPct val="100000"/>
              </a:lnSpc>
              <a:spcBef>
                <a:spcPts val="100"/>
              </a:spcBef>
              <a:buClr>
                <a:srgbClr val="00A1E8"/>
              </a:buClr>
              <a:buFont typeface="PMingLiU" panose="02020500000000000000" charset="-120"/>
              <a:buChar char="◆"/>
              <a:tabLst>
                <a:tab pos="406400" algn="l"/>
                <a:tab pos="407670" algn="l"/>
                <a:tab pos="1606550" algn="l"/>
              </a:tabLst>
            </a:pPr>
            <a:r>
              <a:rPr sz="2000" spc="11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优质服</a:t>
            </a:r>
            <a:r>
              <a:rPr sz="200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务	</a:t>
            </a:r>
            <a:r>
              <a:rPr sz="2000" b="1" spc="90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Service</a:t>
            </a:r>
            <a:r>
              <a:rPr sz="2000" b="1" spc="2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 Upgrade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73526" y="2384284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>
                <a:moveTo>
                  <a:pt x="0" y="0"/>
                </a:moveTo>
                <a:lnTo>
                  <a:pt x="3098469" y="0"/>
                </a:lnTo>
              </a:path>
            </a:pathLst>
          </a:custGeom>
          <a:ln w="38102">
            <a:solidFill>
              <a:srgbClr val="00A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1996" y="2384284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>
                <a:moveTo>
                  <a:pt x="0" y="0"/>
                </a:moveTo>
                <a:lnTo>
                  <a:pt x="3098473" y="0"/>
                </a:lnTo>
              </a:path>
            </a:pathLst>
          </a:custGeom>
          <a:ln w="38102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5767" y="3376800"/>
            <a:ext cx="2332355" cy="782320"/>
          </a:xfrm>
          <a:custGeom>
            <a:avLst/>
            <a:gdLst/>
            <a:ahLst/>
            <a:cxnLst/>
            <a:rect l="l" t="t" r="r" b="b"/>
            <a:pathLst>
              <a:path w="2332354" h="782320">
                <a:moveTo>
                  <a:pt x="2331982" y="0"/>
                </a:moveTo>
                <a:lnTo>
                  <a:pt x="0" y="0"/>
                </a:lnTo>
                <a:lnTo>
                  <a:pt x="0" y="665600"/>
                </a:lnTo>
                <a:lnTo>
                  <a:pt x="9165" y="710706"/>
                </a:lnTo>
                <a:lnTo>
                  <a:pt x="34123" y="747644"/>
                </a:lnTo>
                <a:lnTo>
                  <a:pt x="71062" y="772602"/>
                </a:lnTo>
                <a:lnTo>
                  <a:pt x="116171" y="781768"/>
                </a:lnTo>
                <a:lnTo>
                  <a:pt x="2215807" y="781768"/>
                </a:lnTo>
                <a:lnTo>
                  <a:pt x="2260917" y="772602"/>
                </a:lnTo>
                <a:lnTo>
                  <a:pt x="2297857" y="747644"/>
                </a:lnTo>
                <a:lnTo>
                  <a:pt x="2322816" y="710706"/>
                </a:lnTo>
                <a:lnTo>
                  <a:pt x="2331982" y="665600"/>
                </a:lnTo>
                <a:lnTo>
                  <a:pt x="2331982" y="0"/>
                </a:lnTo>
                <a:close/>
              </a:path>
            </a:pathLst>
          </a:custGeom>
          <a:solidFill>
            <a:srgbClr val="EE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5767" y="3040189"/>
            <a:ext cx="2332355" cy="379730"/>
          </a:xfrm>
          <a:custGeom>
            <a:avLst/>
            <a:gdLst/>
            <a:ahLst/>
            <a:cxnLst/>
            <a:rect l="l" t="t" r="r" b="b"/>
            <a:pathLst>
              <a:path w="2332354" h="379729">
                <a:moveTo>
                  <a:pt x="2292555" y="0"/>
                </a:moveTo>
                <a:lnTo>
                  <a:pt x="39427" y="0"/>
                </a:lnTo>
                <a:lnTo>
                  <a:pt x="24116" y="3110"/>
                </a:lnTo>
                <a:lnTo>
                  <a:pt x="11580" y="11581"/>
                </a:lnTo>
                <a:lnTo>
                  <a:pt x="3110" y="24117"/>
                </a:lnTo>
                <a:lnTo>
                  <a:pt x="0" y="39427"/>
                </a:lnTo>
                <a:lnTo>
                  <a:pt x="0" y="379058"/>
                </a:lnTo>
                <a:lnTo>
                  <a:pt x="525" y="379587"/>
                </a:lnTo>
                <a:lnTo>
                  <a:pt x="2331454" y="379587"/>
                </a:lnTo>
                <a:lnTo>
                  <a:pt x="2331982" y="379058"/>
                </a:lnTo>
                <a:lnTo>
                  <a:pt x="2331982" y="39427"/>
                </a:lnTo>
                <a:lnTo>
                  <a:pt x="2328872" y="24117"/>
                </a:lnTo>
                <a:lnTo>
                  <a:pt x="2320401" y="11581"/>
                </a:lnTo>
                <a:lnTo>
                  <a:pt x="2307865" y="3110"/>
                </a:lnTo>
                <a:lnTo>
                  <a:pt x="2292555" y="0"/>
                </a:lnTo>
                <a:close/>
              </a:path>
            </a:pathLst>
          </a:custGeom>
          <a:solidFill>
            <a:srgbClr val="C0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213669" y="3118427"/>
            <a:ext cx="924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31916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200" b="1" spc="-140" dirty="0">
                <a:solidFill>
                  <a:srgbClr val="23191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10" dirty="0">
                <a:solidFill>
                  <a:srgbClr val="231916"/>
                </a:solidFill>
                <a:latin typeface="Calibri" panose="020F0502020204030204"/>
                <a:cs typeface="Calibri" panose="020F0502020204030204"/>
              </a:rPr>
              <a:t>4</a:t>
            </a:r>
            <a:r>
              <a:rPr sz="1200" b="1" spc="70" dirty="0">
                <a:solidFill>
                  <a:srgbClr val="23191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17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小时服</a:t>
            </a:r>
            <a:r>
              <a:rPr sz="120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务</a:t>
            </a:r>
            <a:endParaRPr sz="120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28749" y="3501554"/>
            <a:ext cx="2087245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900" spc="4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如有疑问或不清楚</a:t>
            </a:r>
            <a:r>
              <a:rPr sz="900" spc="7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，</a:t>
            </a:r>
            <a:r>
              <a:rPr sz="900" spc="8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2</a:t>
            </a:r>
            <a:r>
              <a:rPr sz="900" spc="4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4</a:t>
            </a:r>
            <a:r>
              <a:rPr sz="900" spc="13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小</a:t>
            </a:r>
            <a:r>
              <a:rPr sz="900" spc="4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时期间可随</a:t>
            </a:r>
            <a:r>
              <a:rPr sz="90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时 </a:t>
            </a:r>
            <a:r>
              <a:rPr sz="900" spc="8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与商务同事联络。每周不少</a:t>
            </a:r>
            <a:r>
              <a:rPr sz="900" spc="3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于2</a:t>
            </a:r>
            <a:r>
              <a:rPr sz="900" spc="16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次</a:t>
            </a:r>
            <a:r>
              <a:rPr sz="900" spc="8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汇</a:t>
            </a:r>
            <a:r>
              <a:rPr sz="90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报 </a:t>
            </a:r>
            <a:r>
              <a:rPr sz="900" spc="4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项目进度</a:t>
            </a:r>
            <a:r>
              <a:rPr sz="90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。</a:t>
            </a:r>
            <a:endParaRPr sz="90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05767" y="5055958"/>
            <a:ext cx="2332355" cy="683895"/>
          </a:xfrm>
          <a:custGeom>
            <a:avLst/>
            <a:gdLst/>
            <a:ahLst/>
            <a:cxnLst/>
            <a:rect l="l" t="t" r="r" b="b"/>
            <a:pathLst>
              <a:path w="2332354" h="683895">
                <a:moveTo>
                  <a:pt x="2331982" y="0"/>
                </a:moveTo>
                <a:lnTo>
                  <a:pt x="0" y="0"/>
                </a:lnTo>
                <a:lnTo>
                  <a:pt x="0" y="577547"/>
                </a:lnTo>
                <a:lnTo>
                  <a:pt x="8368" y="618731"/>
                </a:lnTo>
                <a:lnTo>
                  <a:pt x="31155" y="652456"/>
                </a:lnTo>
                <a:lnTo>
                  <a:pt x="64881" y="675243"/>
                </a:lnTo>
                <a:lnTo>
                  <a:pt x="106067" y="683611"/>
                </a:lnTo>
                <a:lnTo>
                  <a:pt x="2225920" y="683611"/>
                </a:lnTo>
                <a:lnTo>
                  <a:pt x="2267103" y="675243"/>
                </a:lnTo>
                <a:lnTo>
                  <a:pt x="2300828" y="652456"/>
                </a:lnTo>
                <a:lnTo>
                  <a:pt x="2323614" y="618731"/>
                </a:lnTo>
                <a:lnTo>
                  <a:pt x="2331982" y="577547"/>
                </a:lnTo>
                <a:lnTo>
                  <a:pt x="2331982" y="0"/>
                </a:lnTo>
                <a:close/>
              </a:path>
            </a:pathLst>
          </a:custGeom>
          <a:solidFill>
            <a:srgbClr val="EE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05767" y="4718491"/>
            <a:ext cx="2332355" cy="379730"/>
          </a:xfrm>
          <a:custGeom>
            <a:avLst/>
            <a:gdLst/>
            <a:ahLst/>
            <a:cxnLst/>
            <a:rect l="l" t="t" r="r" b="b"/>
            <a:pathLst>
              <a:path w="2332354" h="379729">
                <a:moveTo>
                  <a:pt x="2292555" y="0"/>
                </a:moveTo>
                <a:lnTo>
                  <a:pt x="39427" y="0"/>
                </a:lnTo>
                <a:lnTo>
                  <a:pt x="24118" y="3110"/>
                </a:lnTo>
                <a:lnTo>
                  <a:pt x="11581" y="11581"/>
                </a:lnTo>
                <a:lnTo>
                  <a:pt x="3111" y="24117"/>
                </a:lnTo>
                <a:lnTo>
                  <a:pt x="0" y="39427"/>
                </a:lnTo>
                <a:lnTo>
                  <a:pt x="0" y="379587"/>
                </a:lnTo>
                <a:lnTo>
                  <a:pt x="2331982" y="379587"/>
                </a:lnTo>
                <a:lnTo>
                  <a:pt x="2331982" y="39427"/>
                </a:lnTo>
                <a:lnTo>
                  <a:pt x="2328872" y="24117"/>
                </a:lnTo>
                <a:lnTo>
                  <a:pt x="2320401" y="11581"/>
                </a:lnTo>
                <a:lnTo>
                  <a:pt x="2307865" y="3110"/>
                </a:lnTo>
                <a:lnTo>
                  <a:pt x="2292555" y="0"/>
                </a:lnTo>
                <a:close/>
              </a:path>
            </a:pathLst>
          </a:custGeom>
          <a:solidFill>
            <a:srgbClr val="C0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202797" y="4797327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翻 译 管 理</a:t>
            </a:r>
            <a:r>
              <a:rPr sz="1200" spc="-15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 </a:t>
            </a:r>
            <a:r>
              <a:rPr sz="120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部</a:t>
            </a:r>
            <a:endParaRPr sz="120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37002" y="5179036"/>
            <a:ext cx="2070100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900" spc="4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稿件完成后，会由翻译管理部一一进</a:t>
            </a:r>
            <a:r>
              <a:rPr sz="90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行 </a:t>
            </a:r>
            <a:r>
              <a:rPr sz="900" spc="4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评估审核，确保高品质</a:t>
            </a:r>
            <a:r>
              <a:rPr sz="90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。</a:t>
            </a:r>
            <a:endParaRPr sz="90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06245" y="3376800"/>
            <a:ext cx="2332355" cy="782320"/>
          </a:xfrm>
          <a:custGeom>
            <a:avLst/>
            <a:gdLst/>
            <a:ahLst/>
            <a:cxnLst/>
            <a:rect l="l" t="t" r="r" b="b"/>
            <a:pathLst>
              <a:path w="2332354" h="782320">
                <a:moveTo>
                  <a:pt x="2331982" y="0"/>
                </a:moveTo>
                <a:lnTo>
                  <a:pt x="0" y="0"/>
                </a:lnTo>
                <a:lnTo>
                  <a:pt x="0" y="665600"/>
                </a:lnTo>
                <a:lnTo>
                  <a:pt x="9165" y="710706"/>
                </a:lnTo>
                <a:lnTo>
                  <a:pt x="34123" y="747644"/>
                </a:lnTo>
                <a:lnTo>
                  <a:pt x="71062" y="772602"/>
                </a:lnTo>
                <a:lnTo>
                  <a:pt x="116171" y="781768"/>
                </a:lnTo>
                <a:lnTo>
                  <a:pt x="2215807" y="781768"/>
                </a:lnTo>
                <a:lnTo>
                  <a:pt x="2260917" y="772602"/>
                </a:lnTo>
                <a:lnTo>
                  <a:pt x="2297857" y="747644"/>
                </a:lnTo>
                <a:lnTo>
                  <a:pt x="2322816" y="710706"/>
                </a:lnTo>
                <a:lnTo>
                  <a:pt x="2331982" y="665600"/>
                </a:lnTo>
                <a:lnTo>
                  <a:pt x="2331982" y="0"/>
                </a:lnTo>
                <a:close/>
              </a:path>
            </a:pathLst>
          </a:custGeom>
          <a:solidFill>
            <a:srgbClr val="EE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06245" y="3040189"/>
            <a:ext cx="2332355" cy="379730"/>
          </a:xfrm>
          <a:custGeom>
            <a:avLst/>
            <a:gdLst/>
            <a:ahLst/>
            <a:cxnLst/>
            <a:rect l="l" t="t" r="r" b="b"/>
            <a:pathLst>
              <a:path w="2332354" h="379729">
                <a:moveTo>
                  <a:pt x="2295528" y="0"/>
                </a:moveTo>
                <a:lnTo>
                  <a:pt x="36450" y="0"/>
                </a:lnTo>
                <a:lnTo>
                  <a:pt x="22296" y="2876"/>
                </a:lnTo>
                <a:lnTo>
                  <a:pt x="10706" y="10707"/>
                </a:lnTo>
                <a:lnTo>
                  <a:pt x="2875" y="22297"/>
                </a:lnTo>
                <a:lnTo>
                  <a:pt x="0" y="36450"/>
                </a:lnTo>
                <a:lnTo>
                  <a:pt x="35" y="379587"/>
                </a:lnTo>
                <a:lnTo>
                  <a:pt x="2331946" y="379587"/>
                </a:lnTo>
                <a:lnTo>
                  <a:pt x="2331982" y="36450"/>
                </a:lnTo>
                <a:lnTo>
                  <a:pt x="2329106" y="22297"/>
                </a:lnTo>
                <a:lnTo>
                  <a:pt x="2321273" y="10707"/>
                </a:lnTo>
                <a:lnTo>
                  <a:pt x="2309682" y="2876"/>
                </a:lnTo>
                <a:lnTo>
                  <a:pt x="2295528" y="0"/>
                </a:lnTo>
                <a:close/>
              </a:path>
            </a:pathLst>
          </a:custGeom>
          <a:solidFill>
            <a:srgbClr val="C0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572106" y="3111911"/>
            <a:ext cx="18059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本地化经</a:t>
            </a:r>
            <a:r>
              <a:rPr sz="1200" spc="2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理</a:t>
            </a:r>
            <a:r>
              <a:rPr sz="1200" spc="5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(</a:t>
            </a:r>
            <a:r>
              <a:rPr sz="1200" spc="16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一</a:t>
            </a:r>
            <a:r>
              <a:rPr sz="1200" spc="14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对一服</a:t>
            </a:r>
            <a:r>
              <a:rPr sz="1200" spc="4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务</a:t>
            </a:r>
            <a:r>
              <a:rPr sz="1200" spc="1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)</a:t>
            </a:r>
            <a:endParaRPr sz="120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39079" y="3501959"/>
            <a:ext cx="2070100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900" spc="4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本地化经理会对项目全程跟进服务，</a:t>
            </a:r>
            <a:r>
              <a:rPr sz="90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确 </a:t>
            </a:r>
            <a:r>
              <a:rPr sz="900" spc="4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保项目顺利进行，帮您解答译员提出</a:t>
            </a:r>
            <a:r>
              <a:rPr sz="90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的 </a:t>
            </a:r>
            <a:r>
              <a:rPr sz="900" spc="4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问题，节</a:t>
            </a:r>
            <a:r>
              <a:rPr sz="900" spc="8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省</a:t>
            </a:r>
            <a:r>
              <a:rPr sz="900" spc="11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50%</a:t>
            </a:r>
            <a:r>
              <a:rPr sz="900" spc="13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以</a:t>
            </a:r>
            <a:r>
              <a:rPr sz="900" spc="4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上时间成本</a:t>
            </a:r>
            <a:r>
              <a:rPr sz="90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。</a:t>
            </a:r>
            <a:endParaRPr sz="90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06245" y="5055958"/>
            <a:ext cx="2332355" cy="683895"/>
          </a:xfrm>
          <a:custGeom>
            <a:avLst/>
            <a:gdLst/>
            <a:ahLst/>
            <a:cxnLst/>
            <a:rect l="l" t="t" r="r" b="b"/>
            <a:pathLst>
              <a:path w="2332354" h="683895">
                <a:moveTo>
                  <a:pt x="2331982" y="0"/>
                </a:moveTo>
                <a:lnTo>
                  <a:pt x="0" y="0"/>
                </a:lnTo>
                <a:lnTo>
                  <a:pt x="0" y="577547"/>
                </a:lnTo>
                <a:lnTo>
                  <a:pt x="8368" y="618731"/>
                </a:lnTo>
                <a:lnTo>
                  <a:pt x="31155" y="652456"/>
                </a:lnTo>
                <a:lnTo>
                  <a:pt x="64880" y="675243"/>
                </a:lnTo>
                <a:lnTo>
                  <a:pt x="106066" y="683611"/>
                </a:lnTo>
                <a:lnTo>
                  <a:pt x="2225918" y="683611"/>
                </a:lnTo>
                <a:lnTo>
                  <a:pt x="2267102" y="675243"/>
                </a:lnTo>
                <a:lnTo>
                  <a:pt x="2300827" y="652456"/>
                </a:lnTo>
                <a:lnTo>
                  <a:pt x="2323614" y="618731"/>
                </a:lnTo>
                <a:lnTo>
                  <a:pt x="2331982" y="577547"/>
                </a:lnTo>
                <a:lnTo>
                  <a:pt x="2331982" y="0"/>
                </a:lnTo>
                <a:close/>
              </a:path>
            </a:pathLst>
          </a:custGeom>
          <a:solidFill>
            <a:srgbClr val="EE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06245" y="4718491"/>
            <a:ext cx="2332355" cy="379730"/>
          </a:xfrm>
          <a:custGeom>
            <a:avLst/>
            <a:gdLst/>
            <a:ahLst/>
            <a:cxnLst/>
            <a:rect l="l" t="t" r="r" b="b"/>
            <a:pathLst>
              <a:path w="2332354" h="379729">
                <a:moveTo>
                  <a:pt x="2292555" y="0"/>
                </a:moveTo>
                <a:lnTo>
                  <a:pt x="39427" y="0"/>
                </a:lnTo>
                <a:lnTo>
                  <a:pt x="24117" y="3110"/>
                </a:lnTo>
                <a:lnTo>
                  <a:pt x="11581" y="11581"/>
                </a:lnTo>
                <a:lnTo>
                  <a:pt x="3110" y="24117"/>
                </a:lnTo>
                <a:lnTo>
                  <a:pt x="0" y="39427"/>
                </a:lnTo>
                <a:lnTo>
                  <a:pt x="0" y="379587"/>
                </a:lnTo>
                <a:lnTo>
                  <a:pt x="2331982" y="379587"/>
                </a:lnTo>
                <a:lnTo>
                  <a:pt x="2331982" y="39427"/>
                </a:lnTo>
                <a:lnTo>
                  <a:pt x="2328872" y="24117"/>
                </a:lnTo>
                <a:lnTo>
                  <a:pt x="2320401" y="11581"/>
                </a:lnTo>
                <a:lnTo>
                  <a:pt x="2307865" y="3110"/>
                </a:lnTo>
                <a:lnTo>
                  <a:pt x="2292555" y="0"/>
                </a:lnTo>
                <a:close/>
              </a:path>
            </a:pathLst>
          </a:custGeom>
          <a:solidFill>
            <a:srgbClr val="C0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51351" y="4796777"/>
            <a:ext cx="849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稿件质保</a:t>
            </a:r>
            <a:r>
              <a:rPr sz="1200" dirty="0">
                <a:solidFill>
                  <a:srgbClr val="231916"/>
                </a:solidFill>
                <a:latin typeface="PMingLiU" panose="02020500000000000000" charset="-120"/>
                <a:cs typeface="PMingLiU" panose="02020500000000000000" charset="-120"/>
              </a:rPr>
              <a:t>期</a:t>
            </a:r>
            <a:endParaRPr sz="120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59432" y="5299233"/>
            <a:ext cx="1968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稿件完成后</a:t>
            </a:r>
            <a:r>
              <a:rPr sz="900" spc="7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，60</a:t>
            </a:r>
            <a:r>
              <a:rPr sz="900" spc="13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天</a:t>
            </a:r>
            <a:r>
              <a:rPr sz="900" spc="45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内免费进行修改</a:t>
            </a:r>
            <a:r>
              <a:rPr sz="900" dirty="0">
                <a:solidFill>
                  <a:srgbClr val="485157"/>
                </a:solidFill>
                <a:latin typeface="PMingLiU" panose="02020500000000000000" charset="-120"/>
                <a:cs typeface="PMingLiU" panose="02020500000000000000" charset="-120"/>
              </a:rPr>
              <a:t>。</a:t>
            </a:r>
            <a:endParaRPr sz="90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70705" y="3857313"/>
            <a:ext cx="1591717" cy="1255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395" y="307130"/>
            <a:ext cx="236854" cy="271145"/>
          </a:xfrm>
          <a:custGeom>
            <a:avLst/>
            <a:gdLst/>
            <a:ahLst/>
            <a:cxnLst/>
            <a:rect l="l" t="t" r="r" b="b"/>
            <a:pathLst>
              <a:path w="236854" h="271145">
                <a:moveTo>
                  <a:pt x="135286" y="0"/>
                </a:moveTo>
                <a:lnTo>
                  <a:pt x="85694" y="9176"/>
                </a:lnTo>
                <a:lnTo>
                  <a:pt x="40885" y="38421"/>
                </a:lnTo>
                <a:lnTo>
                  <a:pt x="10629" y="83103"/>
                </a:lnTo>
                <a:lnTo>
                  <a:pt x="4" y="134257"/>
                </a:lnTo>
                <a:lnTo>
                  <a:pt x="0" y="135256"/>
                </a:lnTo>
                <a:lnTo>
                  <a:pt x="1080" y="152688"/>
                </a:lnTo>
                <a:lnTo>
                  <a:pt x="18433" y="203512"/>
                </a:lnTo>
                <a:lnTo>
                  <a:pt x="42530" y="234178"/>
                </a:lnTo>
                <a:lnTo>
                  <a:pt x="85948" y="261494"/>
                </a:lnTo>
                <a:lnTo>
                  <a:pt x="133856" y="270683"/>
                </a:lnTo>
                <a:lnTo>
                  <a:pt x="153493" y="269144"/>
                </a:lnTo>
                <a:lnTo>
                  <a:pt x="201745" y="245066"/>
                </a:lnTo>
                <a:lnTo>
                  <a:pt x="226610" y="209617"/>
                </a:lnTo>
                <a:lnTo>
                  <a:pt x="230704" y="195887"/>
                </a:lnTo>
                <a:lnTo>
                  <a:pt x="133928" y="195887"/>
                </a:lnTo>
                <a:lnTo>
                  <a:pt x="126226" y="195199"/>
                </a:lnTo>
                <a:lnTo>
                  <a:pt x="89255" y="173270"/>
                </a:lnTo>
                <a:lnTo>
                  <a:pt x="76670" y="139018"/>
                </a:lnTo>
                <a:lnTo>
                  <a:pt x="77619" y="127174"/>
                </a:lnTo>
                <a:lnTo>
                  <a:pt x="102529" y="88741"/>
                </a:lnTo>
                <a:lnTo>
                  <a:pt x="145549" y="76723"/>
                </a:lnTo>
                <a:lnTo>
                  <a:pt x="195106" y="76723"/>
                </a:lnTo>
                <a:lnTo>
                  <a:pt x="236784" y="45953"/>
                </a:lnTo>
                <a:lnTo>
                  <a:pt x="207036" y="20609"/>
                </a:lnTo>
                <a:lnTo>
                  <a:pt x="177519" y="6831"/>
                </a:lnTo>
                <a:lnTo>
                  <a:pt x="152261" y="1125"/>
                </a:lnTo>
                <a:lnTo>
                  <a:pt x="135286" y="0"/>
                </a:lnTo>
                <a:close/>
              </a:path>
              <a:path w="236854" h="271145">
                <a:moveTo>
                  <a:pt x="233511" y="165798"/>
                </a:moveTo>
                <a:lnTo>
                  <a:pt x="153397" y="165798"/>
                </a:lnTo>
                <a:lnTo>
                  <a:pt x="160349" y="167731"/>
                </a:lnTo>
                <a:lnTo>
                  <a:pt x="166008" y="183003"/>
                </a:lnTo>
                <a:lnTo>
                  <a:pt x="160583" y="189986"/>
                </a:lnTo>
                <a:lnTo>
                  <a:pt x="150650" y="193831"/>
                </a:lnTo>
                <a:lnTo>
                  <a:pt x="144344" y="195887"/>
                </a:lnTo>
                <a:lnTo>
                  <a:pt x="230704" y="195887"/>
                </a:lnTo>
                <a:lnTo>
                  <a:pt x="232179" y="190938"/>
                </a:lnTo>
                <a:lnTo>
                  <a:pt x="233912" y="172051"/>
                </a:lnTo>
                <a:lnTo>
                  <a:pt x="233511" y="165798"/>
                </a:lnTo>
                <a:close/>
              </a:path>
              <a:path w="236854" h="271145">
                <a:moveTo>
                  <a:pt x="223190" y="127360"/>
                </a:moveTo>
                <a:lnTo>
                  <a:pt x="198177" y="129297"/>
                </a:lnTo>
                <a:lnTo>
                  <a:pt x="135206" y="135256"/>
                </a:lnTo>
                <a:lnTo>
                  <a:pt x="135544" y="152688"/>
                </a:lnTo>
                <a:lnTo>
                  <a:pt x="135853" y="165798"/>
                </a:lnTo>
                <a:lnTo>
                  <a:pt x="136261" y="179589"/>
                </a:lnTo>
                <a:lnTo>
                  <a:pt x="136261" y="167929"/>
                </a:lnTo>
                <a:lnTo>
                  <a:pt x="147515" y="165798"/>
                </a:lnTo>
                <a:lnTo>
                  <a:pt x="233511" y="165798"/>
                </a:lnTo>
                <a:lnTo>
                  <a:pt x="233018" y="158097"/>
                </a:lnTo>
                <a:lnTo>
                  <a:pt x="230635" y="146807"/>
                </a:lnTo>
                <a:lnTo>
                  <a:pt x="227211" y="136966"/>
                </a:lnTo>
                <a:lnTo>
                  <a:pt x="223190" y="127360"/>
                </a:lnTo>
                <a:close/>
              </a:path>
              <a:path w="236854" h="271145">
                <a:moveTo>
                  <a:pt x="195106" y="76723"/>
                </a:moveTo>
                <a:lnTo>
                  <a:pt x="145549" y="76723"/>
                </a:lnTo>
                <a:lnTo>
                  <a:pt x="155169" y="77623"/>
                </a:lnTo>
                <a:lnTo>
                  <a:pt x="165747" y="79853"/>
                </a:lnTo>
                <a:lnTo>
                  <a:pt x="175546" y="82784"/>
                </a:lnTo>
                <a:lnTo>
                  <a:pt x="182827" y="85788"/>
                </a:lnTo>
                <a:lnTo>
                  <a:pt x="195106" y="76723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460" y="307040"/>
            <a:ext cx="238923" cy="24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072" y="37779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3" y="0"/>
                </a:moveTo>
                <a:lnTo>
                  <a:pt x="2976" y="0"/>
                </a:lnTo>
                <a:lnTo>
                  <a:pt x="0" y="2976"/>
                </a:lnTo>
                <a:lnTo>
                  <a:pt x="0" y="10323"/>
                </a:lnTo>
                <a:lnTo>
                  <a:pt x="2976" y="13301"/>
                </a:lnTo>
                <a:lnTo>
                  <a:pt x="10323" y="13301"/>
                </a:lnTo>
                <a:lnTo>
                  <a:pt x="13298" y="10323"/>
                </a:lnTo>
                <a:lnTo>
                  <a:pt x="13298" y="2976"/>
                </a:lnTo>
                <a:lnTo>
                  <a:pt x="1032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968" y="3674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5" y="0"/>
                </a:moveTo>
                <a:lnTo>
                  <a:pt x="2984" y="0"/>
                </a:lnTo>
                <a:lnTo>
                  <a:pt x="0" y="2974"/>
                </a:lnTo>
                <a:lnTo>
                  <a:pt x="0" y="10321"/>
                </a:lnTo>
                <a:lnTo>
                  <a:pt x="2984" y="13295"/>
                </a:lnTo>
                <a:lnTo>
                  <a:pt x="10325" y="13295"/>
                </a:lnTo>
                <a:lnTo>
                  <a:pt x="13305" y="10321"/>
                </a:lnTo>
                <a:lnTo>
                  <a:pt x="13305" y="2974"/>
                </a:lnTo>
                <a:lnTo>
                  <a:pt x="1032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350" y="3909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7" y="0"/>
                </a:moveTo>
                <a:lnTo>
                  <a:pt x="2973" y="0"/>
                </a:lnTo>
                <a:lnTo>
                  <a:pt x="0" y="2980"/>
                </a:lnTo>
                <a:lnTo>
                  <a:pt x="0" y="10346"/>
                </a:lnTo>
                <a:lnTo>
                  <a:pt x="2973" y="13327"/>
                </a:lnTo>
                <a:lnTo>
                  <a:pt x="10327" y="13327"/>
                </a:lnTo>
                <a:lnTo>
                  <a:pt x="13298" y="10346"/>
                </a:lnTo>
                <a:lnTo>
                  <a:pt x="13298" y="2980"/>
                </a:lnTo>
                <a:lnTo>
                  <a:pt x="1032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921" y="41648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5" y="0"/>
                </a:moveTo>
                <a:lnTo>
                  <a:pt x="1385" y="0"/>
                </a:lnTo>
                <a:lnTo>
                  <a:pt x="0" y="1383"/>
                </a:lnTo>
                <a:lnTo>
                  <a:pt x="0" y="4809"/>
                </a:lnTo>
                <a:lnTo>
                  <a:pt x="1385" y="6196"/>
                </a:lnTo>
                <a:lnTo>
                  <a:pt x="4805" y="6196"/>
                </a:lnTo>
                <a:lnTo>
                  <a:pt x="6187" y="4809"/>
                </a:lnTo>
                <a:lnTo>
                  <a:pt x="6187" y="1383"/>
                </a:lnTo>
                <a:lnTo>
                  <a:pt x="480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558" y="4071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3" y="0"/>
                </a:moveTo>
                <a:lnTo>
                  <a:pt x="1396" y="0"/>
                </a:lnTo>
                <a:lnTo>
                  <a:pt x="0" y="1383"/>
                </a:lnTo>
                <a:lnTo>
                  <a:pt x="0" y="4809"/>
                </a:lnTo>
                <a:lnTo>
                  <a:pt x="1396" y="6192"/>
                </a:lnTo>
                <a:lnTo>
                  <a:pt x="4803" y="6192"/>
                </a:lnTo>
                <a:lnTo>
                  <a:pt x="6188" y="4809"/>
                </a:lnTo>
                <a:lnTo>
                  <a:pt x="6188" y="1383"/>
                </a:lnTo>
                <a:lnTo>
                  <a:pt x="480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173" y="4142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1" y="0"/>
                </a:moveTo>
                <a:lnTo>
                  <a:pt x="993" y="0"/>
                </a:lnTo>
                <a:lnTo>
                  <a:pt x="0" y="990"/>
                </a:lnTo>
                <a:lnTo>
                  <a:pt x="0" y="3445"/>
                </a:lnTo>
                <a:lnTo>
                  <a:pt x="993" y="4436"/>
                </a:lnTo>
                <a:lnTo>
                  <a:pt x="3441" y="4436"/>
                </a:lnTo>
                <a:lnTo>
                  <a:pt x="4424" y="3445"/>
                </a:lnTo>
                <a:lnTo>
                  <a:pt x="4424" y="990"/>
                </a:lnTo>
                <a:lnTo>
                  <a:pt x="34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083" y="42519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5" y="0"/>
                </a:moveTo>
                <a:lnTo>
                  <a:pt x="1000" y="0"/>
                </a:lnTo>
                <a:lnTo>
                  <a:pt x="0" y="994"/>
                </a:lnTo>
                <a:lnTo>
                  <a:pt x="0" y="3445"/>
                </a:lnTo>
                <a:lnTo>
                  <a:pt x="1000" y="4436"/>
                </a:lnTo>
                <a:lnTo>
                  <a:pt x="3445" y="4436"/>
                </a:lnTo>
                <a:lnTo>
                  <a:pt x="4434" y="3445"/>
                </a:lnTo>
                <a:lnTo>
                  <a:pt x="4434" y="994"/>
                </a:lnTo>
                <a:lnTo>
                  <a:pt x="344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424" y="40023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17" y="0"/>
                </a:moveTo>
                <a:lnTo>
                  <a:pt x="1386" y="0"/>
                </a:lnTo>
                <a:lnTo>
                  <a:pt x="0" y="1377"/>
                </a:lnTo>
                <a:lnTo>
                  <a:pt x="0" y="4809"/>
                </a:lnTo>
                <a:lnTo>
                  <a:pt x="1386" y="6195"/>
                </a:lnTo>
                <a:lnTo>
                  <a:pt x="4817" y="6195"/>
                </a:lnTo>
                <a:lnTo>
                  <a:pt x="6192" y="4809"/>
                </a:lnTo>
                <a:lnTo>
                  <a:pt x="6196" y="1377"/>
                </a:lnTo>
                <a:lnTo>
                  <a:pt x="481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530" y="399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6677" y="0"/>
                </a:moveTo>
                <a:lnTo>
                  <a:pt x="1929" y="0"/>
                </a:lnTo>
                <a:lnTo>
                  <a:pt x="0" y="1929"/>
                </a:lnTo>
                <a:lnTo>
                  <a:pt x="0" y="6677"/>
                </a:lnTo>
                <a:lnTo>
                  <a:pt x="1929" y="8606"/>
                </a:lnTo>
                <a:lnTo>
                  <a:pt x="6677" y="8606"/>
                </a:lnTo>
                <a:lnTo>
                  <a:pt x="8606" y="6677"/>
                </a:lnTo>
                <a:lnTo>
                  <a:pt x="8606" y="1929"/>
                </a:lnTo>
                <a:lnTo>
                  <a:pt x="667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074" y="3901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87" y="0"/>
                </a:moveTo>
                <a:lnTo>
                  <a:pt x="1925" y="0"/>
                </a:lnTo>
                <a:lnTo>
                  <a:pt x="0" y="1929"/>
                </a:lnTo>
                <a:lnTo>
                  <a:pt x="0" y="6687"/>
                </a:lnTo>
                <a:lnTo>
                  <a:pt x="1925" y="8610"/>
                </a:lnTo>
                <a:lnTo>
                  <a:pt x="6687" y="8610"/>
                </a:lnTo>
                <a:lnTo>
                  <a:pt x="8602" y="6687"/>
                </a:lnTo>
                <a:lnTo>
                  <a:pt x="8602" y="1929"/>
                </a:lnTo>
                <a:lnTo>
                  <a:pt x="668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180" y="3815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78" y="0"/>
                </a:moveTo>
                <a:lnTo>
                  <a:pt x="1918" y="0"/>
                </a:lnTo>
                <a:lnTo>
                  <a:pt x="0" y="1922"/>
                </a:lnTo>
                <a:lnTo>
                  <a:pt x="0" y="6685"/>
                </a:lnTo>
                <a:lnTo>
                  <a:pt x="1918" y="8604"/>
                </a:lnTo>
                <a:lnTo>
                  <a:pt x="6678" y="8604"/>
                </a:lnTo>
                <a:lnTo>
                  <a:pt x="8604" y="6685"/>
                </a:lnTo>
                <a:lnTo>
                  <a:pt x="8604" y="1922"/>
                </a:lnTo>
                <a:lnTo>
                  <a:pt x="6678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276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90" y="0"/>
                </a:moveTo>
                <a:lnTo>
                  <a:pt x="131831" y="0"/>
                </a:lnTo>
                <a:lnTo>
                  <a:pt x="109917" y="2477"/>
                </a:lnTo>
                <a:lnTo>
                  <a:pt x="63660" y="21142"/>
                </a:lnTo>
                <a:lnTo>
                  <a:pt x="29771" y="51660"/>
                </a:lnTo>
                <a:lnTo>
                  <a:pt x="4470" y="101239"/>
                </a:lnTo>
                <a:lnTo>
                  <a:pt x="0" y="136392"/>
                </a:lnTo>
                <a:lnTo>
                  <a:pt x="257" y="146815"/>
                </a:lnTo>
                <a:lnTo>
                  <a:pt x="18857" y="206612"/>
                </a:lnTo>
                <a:lnTo>
                  <a:pt x="48228" y="240263"/>
                </a:lnTo>
                <a:lnTo>
                  <a:pt x="84014" y="261330"/>
                </a:lnTo>
                <a:lnTo>
                  <a:pt x="140439" y="272434"/>
                </a:lnTo>
                <a:lnTo>
                  <a:pt x="214890" y="272434"/>
                </a:lnTo>
                <a:lnTo>
                  <a:pt x="215480" y="194241"/>
                </a:lnTo>
                <a:lnTo>
                  <a:pt x="101530" y="194241"/>
                </a:lnTo>
                <a:lnTo>
                  <a:pt x="96263" y="186984"/>
                </a:lnTo>
                <a:lnTo>
                  <a:pt x="96263" y="175629"/>
                </a:lnTo>
                <a:lnTo>
                  <a:pt x="99838" y="166644"/>
                </a:lnTo>
                <a:lnTo>
                  <a:pt x="214890" y="166644"/>
                </a:lnTo>
                <a:lnTo>
                  <a:pt x="214890" y="106196"/>
                </a:lnTo>
                <a:lnTo>
                  <a:pt x="100760" y="106196"/>
                </a:lnTo>
                <a:lnTo>
                  <a:pt x="96141" y="97923"/>
                </a:lnTo>
                <a:lnTo>
                  <a:pt x="96141" y="86536"/>
                </a:lnTo>
                <a:lnTo>
                  <a:pt x="101066" y="78422"/>
                </a:lnTo>
                <a:lnTo>
                  <a:pt x="214890" y="78422"/>
                </a:lnTo>
                <a:lnTo>
                  <a:pt x="214890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670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87" y="0"/>
                </a:moveTo>
                <a:lnTo>
                  <a:pt x="131824" y="0"/>
                </a:lnTo>
                <a:lnTo>
                  <a:pt x="109615" y="2618"/>
                </a:lnTo>
                <a:lnTo>
                  <a:pt x="62756" y="21563"/>
                </a:lnTo>
                <a:lnTo>
                  <a:pt x="30635" y="51130"/>
                </a:lnTo>
                <a:lnTo>
                  <a:pt x="4758" y="101062"/>
                </a:lnTo>
                <a:lnTo>
                  <a:pt x="0" y="136392"/>
                </a:lnTo>
                <a:lnTo>
                  <a:pt x="257" y="146815"/>
                </a:lnTo>
                <a:lnTo>
                  <a:pt x="18860" y="206612"/>
                </a:lnTo>
                <a:lnTo>
                  <a:pt x="48233" y="240263"/>
                </a:lnTo>
                <a:lnTo>
                  <a:pt x="84010" y="261330"/>
                </a:lnTo>
                <a:lnTo>
                  <a:pt x="140442" y="272434"/>
                </a:lnTo>
                <a:lnTo>
                  <a:pt x="214887" y="272434"/>
                </a:lnTo>
                <a:lnTo>
                  <a:pt x="215478" y="194241"/>
                </a:lnTo>
                <a:lnTo>
                  <a:pt x="101523" y="194241"/>
                </a:lnTo>
                <a:lnTo>
                  <a:pt x="96253" y="186984"/>
                </a:lnTo>
                <a:lnTo>
                  <a:pt x="96253" y="175629"/>
                </a:lnTo>
                <a:lnTo>
                  <a:pt x="99834" y="166644"/>
                </a:lnTo>
                <a:lnTo>
                  <a:pt x="214887" y="166644"/>
                </a:lnTo>
                <a:lnTo>
                  <a:pt x="214887" y="106196"/>
                </a:lnTo>
                <a:lnTo>
                  <a:pt x="100756" y="106196"/>
                </a:lnTo>
                <a:lnTo>
                  <a:pt x="96145" y="97923"/>
                </a:lnTo>
                <a:lnTo>
                  <a:pt x="96145" y="86536"/>
                </a:lnTo>
                <a:lnTo>
                  <a:pt x="101066" y="78422"/>
                </a:lnTo>
                <a:lnTo>
                  <a:pt x="214887" y="78422"/>
                </a:lnTo>
                <a:lnTo>
                  <a:pt x="21488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2019" y="307152"/>
            <a:ext cx="271780" cy="271145"/>
          </a:xfrm>
          <a:custGeom>
            <a:avLst/>
            <a:gdLst/>
            <a:ahLst/>
            <a:cxnLst/>
            <a:rect l="l" t="t" r="r" b="b"/>
            <a:pathLst>
              <a:path w="271780" h="271145">
                <a:moveTo>
                  <a:pt x="79264" y="0"/>
                </a:moveTo>
                <a:lnTo>
                  <a:pt x="0" y="0"/>
                </a:lnTo>
                <a:lnTo>
                  <a:pt x="95910" y="179567"/>
                </a:lnTo>
                <a:lnTo>
                  <a:pt x="95910" y="270791"/>
                </a:lnTo>
                <a:lnTo>
                  <a:pt x="176216" y="270791"/>
                </a:lnTo>
                <a:lnTo>
                  <a:pt x="176216" y="179567"/>
                </a:lnTo>
                <a:lnTo>
                  <a:pt x="223824" y="89589"/>
                </a:lnTo>
                <a:lnTo>
                  <a:pt x="131950" y="89589"/>
                </a:lnTo>
                <a:lnTo>
                  <a:pt x="125484" y="87415"/>
                </a:lnTo>
                <a:lnTo>
                  <a:pt x="123117" y="81615"/>
                </a:lnTo>
                <a:lnTo>
                  <a:pt x="118822" y="73097"/>
                </a:lnTo>
                <a:lnTo>
                  <a:pt x="109513" y="53544"/>
                </a:lnTo>
                <a:lnTo>
                  <a:pt x="98596" y="29536"/>
                </a:lnTo>
                <a:lnTo>
                  <a:pt x="89427" y="7542"/>
                </a:lnTo>
                <a:lnTo>
                  <a:pt x="88569" y="5299"/>
                </a:lnTo>
                <a:lnTo>
                  <a:pt x="81870" y="313"/>
                </a:lnTo>
                <a:lnTo>
                  <a:pt x="79264" y="0"/>
                </a:lnTo>
                <a:close/>
              </a:path>
              <a:path w="271780" h="271145">
                <a:moveTo>
                  <a:pt x="186367" y="2113"/>
                </a:moveTo>
                <a:lnTo>
                  <a:pt x="184175" y="6620"/>
                </a:lnTo>
                <a:lnTo>
                  <a:pt x="172896" y="30020"/>
                </a:lnTo>
                <a:lnTo>
                  <a:pt x="152175" y="73409"/>
                </a:lnTo>
                <a:lnTo>
                  <a:pt x="148111" y="81615"/>
                </a:lnTo>
                <a:lnTo>
                  <a:pt x="147740" y="82072"/>
                </a:lnTo>
                <a:lnTo>
                  <a:pt x="145439" y="85784"/>
                </a:lnTo>
                <a:lnTo>
                  <a:pt x="142664" y="88384"/>
                </a:lnTo>
                <a:lnTo>
                  <a:pt x="139077" y="89589"/>
                </a:lnTo>
                <a:lnTo>
                  <a:pt x="223824" y="89589"/>
                </a:lnTo>
                <a:lnTo>
                  <a:pt x="269665" y="2952"/>
                </a:lnTo>
                <a:lnTo>
                  <a:pt x="187321" y="2952"/>
                </a:lnTo>
                <a:lnTo>
                  <a:pt x="186367" y="2113"/>
                </a:lnTo>
                <a:close/>
              </a:path>
              <a:path w="271780" h="271145">
                <a:moveTo>
                  <a:pt x="271227" y="0"/>
                </a:moveTo>
                <a:lnTo>
                  <a:pt x="196364" y="0"/>
                </a:lnTo>
                <a:lnTo>
                  <a:pt x="190781" y="1159"/>
                </a:lnTo>
                <a:lnTo>
                  <a:pt x="187321" y="2952"/>
                </a:lnTo>
                <a:lnTo>
                  <a:pt x="269665" y="2952"/>
                </a:lnTo>
                <a:lnTo>
                  <a:pt x="27122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5496" y="307147"/>
            <a:ext cx="470264" cy="270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430" y="618473"/>
            <a:ext cx="1088966" cy="87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364" y="885895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29391">
            <a:solidFill>
              <a:srgbClr val="00A1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364" y="854841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9345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77495" cy="241935"/>
          </a:xfrm>
          <a:custGeom>
            <a:avLst/>
            <a:gdLst/>
            <a:ahLst/>
            <a:cxnLst/>
            <a:rect l="l" t="t" r="r" b="b"/>
            <a:pathLst>
              <a:path w="277495" h="241935">
                <a:moveTo>
                  <a:pt x="276947" y="0"/>
                </a:moveTo>
                <a:lnTo>
                  <a:pt x="0" y="0"/>
                </a:lnTo>
                <a:lnTo>
                  <a:pt x="0" y="241722"/>
                </a:lnTo>
                <a:lnTo>
                  <a:pt x="27694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941" y="1069322"/>
            <a:ext cx="8580120" cy="5521325"/>
          </a:xfrm>
          <a:custGeom>
            <a:avLst/>
            <a:gdLst/>
            <a:ahLst/>
            <a:cxnLst/>
            <a:rect l="l" t="t" r="r" b="b"/>
            <a:pathLst>
              <a:path w="8580120" h="5521325">
                <a:moveTo>
                  <a:pt x="8397241" y="0"/>
                </a:moveTo>
                <a:lnTo>
                  <a:pt x="182876" y="0"/>
                </a:lnTo>
                <a:lnTo>
                  <a:pt x="134404" y="6561"/>
                </a:lnTo>
                <a:lnTo>
                  <a:pt x="90759" y="25060"/>
                </a:lnTo>
                <a:lnTo>
                  <a:pt x="53719" y="53719"/>
                </a:lnTo>
                <a:lnTo>
                  <a:pt x="25060" y="90760"/>
                </a:lnTo>
                <a:lnTo>
                  <a:pt x="6561" y="134405"/>
                </a:lnTo>
                <a:lnTo>
                  <a:pt x="0" y="182877"/>
                </a:lnTo>
                <a:lnTo>
                  <a:pt x="0" y="5337980"/>
                </a:lnTo>
                <a:lnTo>
                  <a:pt x="6561" y="5386451"/>
                </a:lnTo>
                <a:lnTo>
                  <a:pt x="25060" y="5430096"/>
                </a:lnTo>
                <a:lnTo>
                  <a:pt x="53719" y="5467137"/>
                </a:lnTo>
                <a:lnTo>
                  <a:pt x="90759" y="5495796"/>
                </a:lnTo>
                <a:lnTo>
                  <a:pt x="134404" y="5514294"/>
                </a:lnTo>
                <a:lnTo>
                  <a:pt x="182876" y="5520856"/>
                </a:lnTo>
                <a:lnTo>
                  <a:pt x="8397241" y="5520856"/>
                </a:lnTo>
                <a:lnTo>
                  <a:pt x="8445712" y="5514294"/>
                </a:lnTo>
                <a:lnTo>
                  <a:pt x="8489357" y="5495796"/>
                </a:lnTo>
                <a:lnTo>
                  <a:pt x="8526398" y="5467137"/>
                </a:lnTo>
                <a:lnTo>
                  <a:pt x="8555057" y="5430096"/>
                </a:lnTo>
                <a:lnTo>
                  <a:pt x="8573556" y="5386451"/>
                </a:lnTo>
                <a:lnTo>
                  <a:pt x="8580117" y="5337980"/>
                </a:lnTo>
                <a:lnTo>
                  <a:pt x="8580117" y="182877"/>
                </a:lnTo>
                <a:lnTo>
                  <a:pt x="8573556" y="134405"/>
                </a:lnTo>
                <a:lnTo>
                  <a:pt x="8555057" y="90760"/>
                </a:lnTo>
                <a:lnTo>
                  <a:pt x="8526398" y="53719"/>
                </a:lnTo>
                <a:lnTo>
                  <a:pt x="8489357" y="25060"/>
                </a:lnTo>
                <a:lnTo>
                  <a:pt x="8445712" y="6561"/>
                </a:lnTo>
                <a:lnTo>
                  <a:pt x="8397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85632" y="3110993"/>
            <a:ext cx="930943" cy="1655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9564" y="3110993"/>
            <a:ext cx="930946" cy="1655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3027" y="1898189"/>
            <a:ext cx="3422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5" indent="-394970">
              <a:lnSpc>
                <a:spcPct val="100000"/>
              </a:lnSpc>
              <a:spcBef>
                <a:spcPts val="100"/>
              </a:spcBef>
              <a:buClr>
                <a:srgbClr val="00A1E8"/>
              </a:buClr>
              <a:buFont typeface="PMingLiU" panose="02020500000000000000" charset="-120"/>
              <a:buChar char="◆"/>
              <a:tabLst>
                <a:tab pos="406400" algn="l"/>
                <a:tab pos="407670" algn="l"/>
                <a:tab pos="1606550" algn="l"/>
              </a:tabLst>
            </a:pPr>
            <a:r>
              <a:rPr sz="2000" spc="11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成功案</a:t>
            </a:r>
            <a:r>
              <a:rPr sz="200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例	</a:t>
            </a:r>
            <a:r>
              <a:rPr sz="2000" b="1" spc="9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Successful</a:t>
            </a:r>
            <a:r>
              <a:rPr sz="2000" b="1" spc="-10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8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Case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13826" y="2384284"/>
            <a:ext cx="3349625" cy="0"/>
          </a:xfrm>
          <a:custGeom>
            <a:avLst/>
            <a:gdLst/>
            <a:ahLst/>
            <a:cxnLst/>
            <a:rect l="l" t="t" r="r" b="b"/>
            <a:pathLst>
              <a:path w="3349625">
                <a:moveTo>
                  <a:pt x="0" y="0"/>
                </a:moveTo>
                <a:lnTo>
                  <a:pt x="3349321" y="0"/>
                </a:lnTo>
              </a:path>
            </a:pathLst>
          </a:custGeom>
          <a:ln w="38102">
            <a:solidFill>
              <a:srgbClr val="00A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3148" y="2384284"/>
            <a:ext cx="3349625" cy="0"/>
          </a:xfrm>
          <a:custGeom>
            <a:avLst/>
            <a:gdLst/>
            <a:ahLst/>
            <a:cxnLst/>
            <a:rect l="l" t="t" r="r" b="b"/>
            <a:pathLst>
              <a:path w="3349625">
                <a:moveTo>
                  <a:pt x="0" y="0"/>
                </a:moveTo>
                <a:lnTo>
                  <a:pt x="3349324" y="0"/>
                </a:lnTo>
              </a:path>
            </a:pathLst>
          </a:custGeom>
          <a:ln w="38102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944879" y="2707025"/>
            <a:ext cx="59563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奇迹暖</a:t>
            </a:r>
            <a:r>
              <a:rPr sz="1050" spc="25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暖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05626" y="2707025"/>
            <a:ext cx="59563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无敌舰</a:t>
            </a:r>
            <a:r>
              <a:rPr sz="1050" spc="25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队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43608" y="3111520"/>
            <a:ext cx="1637276" cy="868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43608" y="4100475"/>
            <a:ext cx="1637276" cy="8680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43608" y="5089436"/>
            <a:ext cx="1637276" cy="8680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238094" y="2707025"/>
            <a:ext cx="59563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战地风</a:t>
            </a:r>
            <a:r>
              <a:rPr sz="1050" spc="25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暴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923998" y="3111520"/>
            <a:ext cx="1297251" cy="28915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96692" y="4589658"/>
            <a:ext cx="786974" cy="14133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96692" y="3111520"/>
            <a:ext cx="786974" cy="13881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85632" y="4836485"/>
            <a:ext cx="1914879" cy="11660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395" y="307130"/>
            <a:ext cx="236854" cy="271145"/>
          </a:xfrm>
          <a:custGeom>
            <a:avLst/>
            <a:gdLst/>
            <a:ahLst/>
            <a:cxnLst/>
            <a:rect l="l" t="t" r="r" b="b"/>
            <a:pathLst>
              <a:path w="236854" h="271145">
                <a:moveTo>
                  <a:pt x="135286" y="0"/>
                </a:moveTo>
                <a:lnTo>
                  <a:pt x="85694" y="9176"/>
                </a:lnTo>
                <a:lnTo>
                  <a:pt x="40885" y="38421"/>
                </a:lnTo>
                <a:lnTo>
                  <a:pt x="10629" y="83103"/>
                </a:lnTo>
                <a:lnTo>
                  <a:pt x="4" y="134257"/>
                </a:lnTo>
                <a:lnTo>
                  <a:pt x="0" y="135256"/>
                </a:lnTo>
                <a:lnTo>
                  <a:pt x="1080" y="152688"/>
                </a:lnTo>
                <a:lnTo>
                  <a:pt x="18433" y="203512"/>
                </a:lnTo>
                <a:lnTo>
                  <a:pt x="42530" y="234178"/>
                </a:lnTo>
                <a:lnTo>
                  <a:pt x="85948" y="261494"/>
                </a:lnTo>
                <a:lnTo>
                  <a:pt x="133856" y="270683"/>
                </a:lnTo>
                <a:lnTo>
                  <a:pt x="153493" y="269144"/>
                </a:lnTo>
                <a:lnTo>
                  <a:pt x="201745" y="245066"/>
                </a:lnTo>
                <a:lnTo>
                  <a:pt x="226610" y="209617"/>
                </a:lnTo>
                <a:lnTo>
                  <a:pt x="230704" y="195887"/>
                </a:lnTo>
                <a:lnTo>
                  <a:pt x="133928" y="195887"/>
                </a:lnTo>
                <a:lnTo>
                  <a:pt x="126226" y="195199"/>
                </a:lnTo>
                <a:lnTo>
                  <a:pt x="89255" y="173270"/>
                </a:lnTo>
                <a:lnTo>
                  <a:pt x="76670" y="139018"/>
                </a:lnTo>
                <a:lnTo>
                  <a:pt x="77619" y="127174"/>
                </a:lnTo>
                <a:lnTo>
                  <a:pt x="102529" y="88741"/>
                </a:lnTo>
                <a:lnTo>
                  <a:pt x="145549" y="76723"/>
                </a:lnTo>
                <a:lnTo>
                  <a:pt x="195106" y="76723"/>
                </a:lnTo>
                <a:lnTo>
                  <a:pt x="236784" y="45953"/>
                </a:lnTo>
                <a:lnTo>
                  <a:pt x="207036" y="20609"/>
                </a:lnTo>
                <a:lnTo>
                  <a:pt x="177519" y="6831"/>
                </a:lnTo>
                <a:lnTo>
                  <a:pt x="152261" y="1125"/>
                </a:lnTo>
                <a:lnTo>
                  <a:pt x="135286" y="0"/>
                </a:lnTo>
                <a:close/>
              </a:path>
              <a:path w="236854" h="271145">
                <a:moveTo>
                  <a:pt x="233511" y="165798"/>
                </a:moveTo>
                <a:lnTo>
                  <a:pt x="153397" y="165798"/>
                </a:lnTo>
                <a:lnTo>
                  <a:pt x="160349" y="167731"/>
                </a:lnTo>
                <a:lnTo>
                  <a:pt x="166008" y="183003"/>
                </a:lnTo>
                <a:lnTo>
                  <a:pt x="160583" y="189986"/>
                </a:lnTo>
                <a:lnTo>
                  <a:pt x="150650" y="193831"/>
                </a:lnTo>
                <a:lnTo>
                  <a:pt x="144344" y="195887"/>
                </a:lnTo>
                <a:lnTo>
                  <a:pt x="230704" y="195887"/>
                </a:lnTo>
                <a:lnTo>
                  <a:pt x="232179" y="190938"/>
                </a:lnTo>
                <a:lnTo>
                  <a:pt x="233912" y="172051"/>
                </a:lnTo>
                <a:lnTo>
                  <a:pt x="233511" y="165798"/>
                </a:lnTo>
                <a:close/>
              </a:path>
              <a:path w="236854" h="271145">
                <a:moveTo>
                  <a:pt x="223190" y="127360"/>
                </a:moveTo>
                <a:lnTo>
                  <a:pt x="198177" y="129297"/>
                </a:lnTo>
                <a:lnTo>
                  <a:pt x="135206" y="135256"/>
                </a:lnTo>
                <a:lnTo>
                  <a:pt x="135544" y="152688"/>
                </a:lnTo>
                <a:lnTo>
                  <a:pt x="135853" y="165798"/>
                </a:lnTo>
                <a:lnTo>
                  <a:pt x="136261" y="179589"/>
                </a:lnTo>
                <a:lnTo>
                  <a:pt x="136261" y="167929"/>
                </a:lnTo>
                <a:lnTo>
                  <a:pt x="147515" y="165798"/>
                </a:lnTo>
                <a:lnTo>
                  <a:pt x="233511" y="165798"/>
                </a:lnTo>
                <a:lnTo>
                  <a:pt x="233018" y="158097"/>
                </a:lnTo>
                <a:lnTo>
                  <a:pt x="230635" y="146807"/>
                </a:lnTo>
                <a:lnTo>
                  <a:pt x="227211" y="136966"/>
                </a:lnTo>
                <a:lnTo>
                  <a:pt x="223190" y="127360"/>
                </a:lnTo>
                <a:close/>
              </a:path>
              <a:path w="236854" h="271145">
                <a:moveTo>
                  <a:pt x="195106" y="76723"/>
                </a:moveTo>
                <a:lnTo>
                  <a:pt x="145549" y="76723"/>
                </a:lnTo>
                <a:lnTo>
                  <a:pt x="155169" y="77623"/>
                </a:lnTo>
                <a:lnTo>
                  <a:pt x="165747" y="79853"/>
                </a:lnTo>
                <a:lnTo>
                  <a:pt x="175546" y="82784"/>
                </a:lnTo>
                <a:lnTo>
                  <a:pt x="182827" y="85788"/>
                </a:lnTo>
                <a:lnTo>
                  <a:pt x="195106" y="76723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460" y="307040"/>
            <a:ext cx="238923" cy="24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072" y="37779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3" y="0"/>
                </a:moveTo>
                <a:lnTo>
                  <a:pt x="2976" y="0"/>
                </a:lnTo>
                <a:lnTo>
                  <a:pt x="0" y="2976"/>
                </a:lnTo>
                <a:lnTo>
                  <a:pt x="0" y="10323"/>
                </a:lnTo>
                <a:lnTo>
                  <a:pt x="2976" y="13301"/>
                </a:lnTo>
                <a:lnTo>
                  <a:pt x="10323" y="13301"/>
                </a:lnTo>
                <a:lnTo>
                  <a:pt x="13298" y="10323"/>
                </a:lnTo>
                <a:lnTo>
                  <a:pt x="13298" y="2976"/>
                </a:lnTo>
                <a:lnTo>
                  <a:pt x="1032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968" y="3674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5" y="0"/>
                </a:moveTo>
                <a:lnTo>
                  <a:pt x="2984" y="0"/>
                </a:lnTo>
                <a:lnTo>
                  <a:pt x="0" y="2974"/>
                </a:lnTo>
                <a:lnTo>
                  <a:pt x="0" y="10321"/>
                </a:lnTo>
                <a:lnTo>
                  <a:pt x="2984" y="13295"/>
                </a:lnTo>
                <a:lnTo>
                  <a:pt x="10325" y="13295"/>
                </a:lnTo>
                <a:lnTo>
                  <a:pt x="13305" y="10321"/>
                </a:lnTo>
                <a:lnTo>
                  <a:pt x="13305" y="2974"/>
                </a:lnTo>
                <a:lnTo>
                  <a:pt x="1032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350" y="3909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7" y="0"/>
                </a:moveTo>
                <a:lnTo>
                  <a:pt x="2973" y="0"/>
                </a:lnTo>
                <a:lnTo>
                  <a:pt x="0" y="2980"/>
                </a:lnTo>
                <a:lnTo>
                  <a:pt x="0" y="10346"/>
                </a:lnTo>
                <a:lnTo>
                  <a:pt x="2973" y="13327"/>
                </a:lnTo>
                <a:lnTo>
                  <a:pt x="10327" y="13327"/>
                </a:lnTo>
                <a:lnTo>
                  <a:pt x="13298" y="10346"/>
                </a:lnTo>
                <a:lnTo>
                  <a:pt x="13298" y="2980"/>
                </a:lnTo>
                <a:lnTo>
                  <a:pt x="1032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921" y="41648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5" y="0"/>
                </a:moveTo>
                <a:lnTo>
                  <a:pt x="1385" y="0"/>
                </a:lnTo>
                <a:lnTo>
                  <a:pt x="0" y="1383"/>
                </a:lnTo>
                <a:lnTo>
                  <a:pt x="0" y="4809"/>
                </a:lnTo>
                <a:lnTo>
                  <a:pt x="1385" y="6196"/>
                </a:lnTo>
                <a:lnTo>
                  <a:pt x="4805" y="6196"/>
                </a:lnTo>
                <a:lnTo>
                  <a:pt x="6187" y="4809"/>
                </a:lnTo>
                <a:lnTo>
                  <a:pt x="6187" y="1383"/>
                </a:lnTo>
                <a:lnTo>
                  <a:pt x="480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558" y="4071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3" y="0"/>
                </a:moveTo>
                <a:lnTo>
                  <a:pt x="1396" y="0"/>
                </a:lnTo>
                <a:lnTo>
                  <a:pt x="0" y="1383"/>
                </a:lnTo>
                <a:lnTo>
                  <a:pt x="0" y="4809"/>
                </a:lnTo>
                <a:lnTo>
                  <a:pt x="1396" y="6192"/>
                </a:lnTo>
                <a:lnTo>
                  <a:pt x="4803" y="6192"/>
                </a:lnTo>
                <a:lnTo>
                  <a:pt x="6188" y="4809"/>
                </a:lnTo>
                <a:lnTo>
                  <a:pt x="6188" y="1383"/>
                </a:lnTo>
                <a:lnTo>
                  <a:pt x="480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173" y="4142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1" y="0"/>
                </a:moveTo>
                <a:lnTo>
                  <a:pt x="993" y="0"/>
                </a:lnTo>
                <a:lnTo>
                  <a:pt x="0" y="990"/>
                </a:lnTo>
                <a:lnTo>
                  <a:pt x="0" y="3445"/>
                </a:lnTo>
                <a:lnTo>
                  <a:pt x="993" y="4436"/>
                </a:lnTo>
                <a:lnTo>
                  <a:pt x="3441" y="4436"/>
                </a:lnTo>
                <a:lnTo>
                  <a:pt x="4424" y="3445"/>
                </a:lnTo>
                <a:lnTo>
                  <a:pt x="4424" y="990"/>
                </a:lnTo>
                <a:lnTo>
                  <a:pt x="34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083" y="42519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5" y="0"/>
                </a:moveTo>
                <a:lnTo>
                  <a:pt x="1000" y="0"/>
                </a:lnTo>
                <a:lnTo>
                  <a:pt x="0" y="994"/>
                </a:lnTo>
                <a:lnTo>
                  <a:pt x="0" y="3445"/>
                </a:lnTo>
                <a:lnTo>
                  <a:pt x="1000" y="4436"/>
                </a:lnTo>
                <a:lnTo>
                  <a:pt x="3445" y="4436"/>
                </a:lnTo>
                <a:lnTo>
                  <a:pt x="4434" y="3445"/>
                </a:lnTo>
                <a:lnTo>
                  <a:pt x="4434" y="994"/>
                </a:lnTo>
                <a:lnTo>
                  <a:pt x="344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424" y="40023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17" y="0"/>
                </a:moveTo>
                <a:lnTo>
                  <a:pt x="1386" y="0"/>
                </a:lnTo>
                <a:lnTo>
                  <a:pt x="0" y="1377"/>
                </a:lnTo>
                <a:lnTo>
                  <a:pt x="0" y="4809"/>
                </a:lnTo>
                <a:lnTo>
                  <a:pt x="1386" y="6195"/>
                </a:lnTo>
                <a:lnTo>
                  <a:pt x="4817" y="6195"/>
                </a:lnTo>
                <a:lnTo>
                  <a:pt x="6192" y="4809"/>
                </a:lnTo>
                <a:lnTo>
                  <a:pt x="6196" y="1377"/>
                </a:lnTo>
                <a:lnTo>
                  <a:pt x="481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530" y="399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6677" y="0"/>
                </a:moveTo>
                <a:lnTo>
                  <a:pt x="1929" y="0"/>
                </a:lnTo>
                <a:lnTo>
                  <a:pt x="0" y="1929"/>
                </a:lnTo>
                <a:lnTo>
                  <a:pt x="0" y="6677"/>
                </a:lnTo>
                <a:lnTo>
                  <a:pt x="1929" y="8606"/>
                </a:lnTo>
                <a:lnTo>
                  <a:pt x="6677" y="8606"/>
                </a:lnTo>
                <a:lnTo>
                  <a:pt x="8606" y="6677"/>
                </a:lnTo>
                <a:lnTo>
                  <a:pt x="8606" y="1929"/>
                </a:lnTo>
                <a:lnTo>
                  <a:pt x="667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074" y="3901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87" y="0"/>
                </a:moveTo>
                <a:lnTo>
                  <a:pt x="1925" y="0"/>
                </a:lnTo>
                <a:lnTo>
                  <a:pt x="0" y="1929"/>
                </a:lnTo>
                <a:lnTo>
                  <a:pt x="0" y="6687"/>
                </a:lnTo>
                <a:lnTo>
                  <a:pt x="1925" y="8610"/>
                </a:lnTo>
                <a:lnTo>
                  <a:pt x="6687" y="8610"/>
                </a:lnTo>
                <a:lnTo>
                  <a:pt x="8602" y="6687"/>
                </a:lnTo>
                <a:lnTo>
                  <a:pt x="8602" y="1929"/>
                </a:lnTo>
                <a:lnTo>
                  <a:pt x="668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180" y="3815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78" y="0"/>
                </a:moveTo>
                <a:lnTo>
                  <a:pt x="1918" y="0"/>
                </a:lnTo>
                <a:lnTo>
                  <a:pt x="0" y="1922"/>
                </a:lnTo>
                <a:lnTo>
                  <a:pt x="0" y="6685"/>
                </a:lnTo>
                <a:lnTo>
                  <a:pt x="1918" y="8604"/>
                </a:lnTo>
                <a:lnTo>
                  <a:pt x="6678" y="8604"/>
                </a:lnTo>
                <a:lnTo>
                  <a:pt x="8604" y="6685"/>
                </a:lnTo>
                <a:lnTo>
                  <a:pt x="8604" y="1922"/>
                </a:lnTo>
                <a:lnTo>
                  <a:pt x="6678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276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90" y="0"/>
                </a:moveTo>
                <a:lnTo>
                  <a:pt x="131831" y="0"/>
                </a:lnTo>
                <a:lnTo>
                  <a:pt x="109917" y="2477"/>
                </a:lnTo>
                <a:lnTo>
                  <a:pt x="63660" y="21142"/>
                </a:lnTo>
                <a:lnTo>
                  <a:pt x="29771" y="51660"/>
                </a:lnTo>
                <a:lnTo>
                  <a:pt x="4470" y="101239"/>
                </a:lnTo>
                <a:lnTo>
                  <a:pt x="0" y="136392"/>
                </a:lnTo>
                <a:lnTo>
                  <a:pt x="257" y="146815"/>
                </a:lnTo>
                <a:lnTo>
                  <a:pt x="18857" y="206612"/>
                </a:lnTo>
                <a:lnTo>
                  <a:pt x="48228" y="240263"/>
                </a:lnTo>
                <a:lnTo>
                  <a:pt x="84014" y="261330"/>
                </a:lnTo>
                <a:lnTo>
                  <a:pt x="140439" y="272434"/>
                </a:lnTo>
                <a:lnTo>
                  <a:pt x="214890" y="272434"/>
                </a:lnTo>
                <a:lnTo>
                  <a:pt x="215480" y="194241"/>
                </a:lnTo>
                <a:lnTo>
                  <a:pt x="101530" y="194241"/>
                </a:lnTo>
                <a:lnTo>
                  <a:pt x="96263" y="186984"/>
                </a:lnTo>
                <a:lnTo>
                  <a:pt x="96263" y="175629"/>
                </a:lnTo>
                <a:lnTo>
                  <a:pt x="99838" y="166644"/>
                </a:lnTo>
                <a:lnTo>
                  <a:pt x="214890" y="166644"/>
                </a:lnTo>
                <a:lnTo>
                  <a:pt x="214890" y="106196"/>
                </a:lnTo>
                <a:lnTo>
                  <a:pt x="100760" y="106196"/>
                </a:lnTo>
                <a:lnTo>
                  <a:pt x="96141" y="97923"/>
                </a:lnTo>
                <a:lnTo>
                  <a:pt x="96141" y="86536"/>
                </a:lnTo>
                <a:lnTo>
                  <a:pt x="101066" y="78422"/>
                </a:lnTo>
                <a:lnTo>
                  <a:pt x="214890" y="78422"/>
                </a:lnTo>
                <a:lnTo>
                  <a:pt x="214890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670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87" y="0"/>
                </a:moveTo>
                <a:lnTo>
                  <a:pt x="131824" y="0"/>
                </a:lnTo>
                <a:lnTo>
                  <a:pt x="109615" y="2618"/>
                </a:lnTo>
                <a:lnTo>
                  <a:pt x="62756" y="21563"/>
                </a:lnTo>
                <a:lnTo>
                  <a:pt x="30635" y="51130"/>
                </a:lnTo>
                <a:lnTo>
                  <a:pt x="4758" y="101062"/>
                </a:lnTo>
                <a:lnTo>
                  <a:pt x="0" y="136392"/>
                </a:lnTo>
                <a:lnTo>
                  <a:pt x="257" y="146815"/>
                </a:lnTo>
                <a:lnTo>
                  <a:pt x="18860" y="206612"/>
                </a:lnTo>
                <a:lnTo>
                  <a:pt x="48233" y="240263"/>
                </a:lnTo>
                <a:lnTo>
                  <a:pt x="84010" y="261330"/>
                </a:lnTo>
                <a:lnTo>
                  <a:pt x="140442" y="272434"/>
                </a:lnTo>
                <a:lnTo>
                  <a:pt x="214887" y="272434"/>
                </a:lnTo>
                <a:lnTo>
                  <a:pt x="215478" y="194241"/>
                </a:lnTo>
                <a:lnTo>
                  <a:pt x="101523" y="194241"/>
                </a:lnTo>
                <a:lnTo>
                  <a:pt x="96253" y="186984"/>
                </a:lnTo>
                <a:lnTo>
                  <a:pt x="96253" y="175629"/>
                </a:lnTo>
                <a:lnTo>
                  <a:pt x="99834" y="166644"/>
                </a:lnTo>
                <a:lnTo>
                  <a:pt x="214887" y="166644"/>
                </a:lnTo>
                <a:lnTo>
                  <a:pt x="214887" y="106196"/>
                </a:lnTo>
                <a:lnTo>
                  <a:pt x="100756" y="106196"/>
                </a:lnTo>
                <a:lnTo>
                  <a:pt x="96145" y="97923"/>
                </a:lnTo>
                <a:lnTo>
                  <a:pt x="96145" y="86536"/>
                </a:lnTo>
                <a:lnTo>
                  <a:pt x="101066" y="78422"/>
                </a:lnTo>
                <a:lnTo>
                  <a:pt x="214887" y="78422"/>
                </a:lnTo>
                <a:lnTo>
                  <a:pt x="21488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2019" y="307152"/>
            <a:ext cx="271780" cy="271145"/>
          </a:xfrm>
          <a:custGeom>
            <a:avLst/>
            <a:gdLst/>
            <a:ahLst/>
            <a:cxnLst/>
            <a:rect l="l" t="t" r="r" b="b"/>
            <a:pathLst>
              <a:path w="271780" h="271145">
                <a:moveTo>
                  <a:pt x="79264" y="0"/>
                </a:moveTo>
                <a:lnTo>
                  <a:pt x="0" y="0"/>
                </a:lnTo>
                <a:lnTo>
                  <a:pt x="95910" y="179567"/>
                </a:lnTo>
                <a:lnTo>
                  <a:pt x="95910" y="270791"/>
                </a:lnTo>
                <a:lnTo>
                  <a:pt x="176216" y="270791"/>
                </a:lnTo>
                <a:lnTo>
                  <a:pt x="176216" y="179567"/>
                </a:lnTo>
                <a:lnTo>
                  <a:pt x="223824" y="89589"/>
                </a:lnTo>
                <a:lnTo>
                  <a:pt x="131950" y="89589"/>
                </a:lnTo>
                <a:lnTo>
                  <a:pt x="125484" y="87415"/>
                </a:lnTo>
                <a:lnTo>
                  <a:pt x="123117" y="81615"/>
                </a:lnTo>
                <a:lnTo>
                  <a:pt x="118822" y="73097"/>
                </a:lnTo>
                <a:lnTo>
                  <a:pt x="109513" y="53544"/>
                </a:lnTo>
                <a:lnTo>
                  <a:pt x="98596" y="29536"/>
                </a:lnTo>
                <a:lnTo>
                  <a:pt x="89427" y="7542"/>
                </a:lnTo>
                <a:lnTo>
                  <a:pt x="88569" y="5299"/>
                </a:lnTo>
                <a:lnTo>
                  <a:pt x="81870" y="313"/>
                </a:lnTo>
                <a:lnTo>
                  <a:pt x="79264" y="0"/>
                </a:lnTo>
                <a:close/>
              </a:path>
              <a:path w="271780" h="271145">
                <a:moveTo>
                  <a:pt x="186367" y="2113"/>
                </a:moveTo>
                <a:lnTo>
                  <a:pt x="184175" y="6620"/>
                </a:lnTo>
                <a:lnTo>
                  <a:pt x="172896" y="30020"/>
                </a:lnTo>
                <a:lnTo>
                  <a:pt x="152175" y="73409"/>
                </a:lnTo>
                <a:lnTo>
                  <a:pt x="148111" y="81615"/>
                </a:lnTo>
                <a:lnTo>
                  <a:pt x="147740" y="82072"/>
                </a:lnTo>
                <a:lnTo>
                  <a:pt x="145439" y="85784"/>
                </a:lnTo>
                <a:lnTo>
                  <a:pt x="142664" y="88384"/>
                </a:lnTo>
                <a:lnTo>
                  <a:pt x="139077" y="89589"/>
                </a:lnTo>
                <a:lnTo>
                  <a:pt x="223824" y="89589"/>
                </a:lnTo>
                <a:lnTo>
                  <a:pt x="269665" y="2952"/>
                </a:lnTo>
                <a:lnTo>
                  <a:pt x="187321" y="2952"/>
                </a:lnTo>
                <a:lnTo>
                  <a:pt x="186367" y="2113"/>
                </a:lnTo>
                <a:close/>
              </a:path>
              <a:path w="271780" h="271145">
                <a:moveTo>
                  <a:pt x="271227" y="0"/>
                </a:moveTo>
                <a:lnTo>
                  <a:pt x="196364" y="0"/>
                </a:lnTo>
                <a:lnTo>
                  <a:pt x="190781" y="1159"/>
                </a:lnTo>
                <a:lnTo>
                  <a:pt x="187321" y="2952"/>
                </a:lnTo>
                <a:lnTo>
                  <a:pt x="269665" y="2952"/>
                </a:lnTo>
                <a:lnTo>
                  <a:pt x="27122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5496" y="307147"/>
            <a:ext cx="470264" cy="270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430" y="618473"/>
            <a:ext cx="1088966" cy="87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364" y="885895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29391">
            <a:solidFill>
              <a:srgbClr val="00A1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364" y="854841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9345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77495" cy="241935"/>
          </a:xfrm>
          <a:custGeom>
            <a:avLst/>
            <a:gdLst/>
            <a:ahLst/>
            <a:cxnLst/>
            <a:rect l="l" t="t" r="r" b="b"/>
            <a:pathLst>
              <a:path w="277495" h="241935">
                <a:moveTo>
                  <a:pt x="276947" y="0"/>
                </a:moveTo>
                <a:lnTo>
                  <a:pt x="0" y="0"/>
                </a:lnTo>
                <a:lnTo>
                  <a:pt x="0" y="241722"/>
                </a:lnTo>
                <a:lnTo>
                  <a:pt x="27694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941" y="1069322"/>
            <a:ext cx="8580120" cy="5521325"/>
          </a:xfrm>
          <a:custGeom>
            <a:avLst/>
            <a:gdLst/>
            <a:ahLst/>
            <a:cxnLst/>
            <a:rect l="l" t="t" r="r" b="b"/>
            <a:pathLst>
              <a:path w="8580120" h="5521325">
                <a:moveTo>
                  <a:pt x="8397241" y="0"/>
                </a:moveTo>
                <a:lnTo>
                  <a:pt x="182876" y="0"/>
                </a:lnTo>
                <a:lnTo>
                  <a:pt x="134404" y="6561"/>
                </a:lnTo>
                <a:lnTo>
                  <a:pt x="90759" y="25060"/>
                </a:lnTo>
                <a:lnTo>
                  <a:pt x="53719" y="53719"/>
                </a:lnTo>
                <a:lnTo>
                  <a:pt x="25060" y="90760"/>
                </a:lnTo>
                <a:lnTo>
                  <a:pt x="6561" y="134405"/>
                </a:lnTo>
                <a:lnTo>
                  <a:pt x="0" y="182877"/>
                </a:lnTo>
                <a:lnTo>
                  <a:pt x="0" y="5337980"/>
                </a:lnTo>
                <a:lnTo>
                  <a:pt x="6561" y="5386451"/>
                </a:lnTo>
                <a:lnTo>
                  <a:pt x="25060" y="5430096"/>
                </a:lnTo>
                <a:lnTo>
                  <a:pt x="53719" y="5467137"/>
                </a:lnTo>
                <a:lnTo>
                  <a:pt x="90759" y="5495796"/>
                </a:lnTo>
                <a:lnTo>
                  <a:pt x="134404" y="5514294"/>
                </a:lnTo>
                <a:lnTo>
                  <a:pt x="182876" y="5520856"/>
                </a:lnTo>
                <a:lnTo>
                  <a:pt x="8397241" y="5520856"/>
                </a:lnTo>
                <a:lnTo>
                  <a:pt x="8445712" y="5514294"/>
                </a:lnTo>
                <a:lnTo>
                  <a:pt x="8489357" y="5495796"/>
                </a:lnTo>
                <a:lnTo>
                  <a:pt x="8526398" y="5467137"/>
                </a:lnTo>
                <a:lnTo>
                  <a:pt x="8555057" y="5430096"/>
                </a:lnTo>
                <a:lnTo>
                  <a:pt x="8573556" y="5386451"/>
                </a:lnTo>
                <a:lnTo>
                  <a:pt x="8580117" y="5337980"/>
                </a:lnTo>
                <a:lnTo>
                  <a:pt x="8580117" y="182877"/>
                </a:lnTo>
                <a:lnTo>
                  <a:pt x="8573556" y="134405"/>
                </a:lnTo>
                <a:lnTo>
                  <a:pt x="8555057" y="90760"/>
                </a:lnTo>
                <a:lnTo>
                  <a:pt x="8526398" y="53719"/>
                </a:lnTo>
                <a:lnTo>
                  <a:pt x="8489357" y="25060"/>
                </a:lnTo>
                <a:lnTo>
                  <a:pt x="8445712" y="6561"/>
                </a:lnTo>
                <a:lnTo>
                  <a:pt x="8397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63027" y="1898189"/>
            <a:ext cx="3422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5" indent="-394970">
              <a:lnSpc>
                <a:spcPct val="100000"/>
              </a:lnSpc>
              <a:spcBef>
                <a:spcPts val="100"/>
              </a:spcBef>
              <a:buClr>
                <a:srgbClr val="00A1E8"/>
              </a:buClr>
              <a:buFont typeface="PMingLiU" panose="02020500000000000000" charset="-120"/>
              <a:buChar char="◆"/>
              <a:tabLst>
                <a:tab pos="406400" algn="l"/>
                <a:tab pos="407670" algn="l"/>
                <a:tab pos="1606550" algn="l"/>
              </a:tabLst>
            </a:pPr>
            <a:r>
              <a:rPr sz="2000" spc="11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成功案</a:t>
            </a:r>
            <a:r>
              <a:rPr sz="200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例	</a:t>
            </a:r>
            <a:r>
              <a:rPr sz="2000" b="1" spc="9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Successful</a:t>
            </a:r>
            <a:r>
              <a:rPr sz="2000" b="1" spc="-10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8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Case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13826" y="2384284"/>
            <a:ext cx="3349625" cy="0"/>
          </a:xfrm>
          <a:custGeom>
            <a:avLst/>
            <a:gdLst/>
            <a:ahLst/>
            <a:cxnLst/>
            <a:rect l="l" t="t" r="r" b="b"/>
            <a:pathLst>
              <a:path w="3349625">
                <a:moveTo>
                  <a:pt x="0" y="0"/>
                </a:moveTo>
                <a:lnTo>
                  <a:pt x="3349321" y="0"/>
                </a:lnTo>
              </a:path>
            </a:pathLst>
          </a:custGeom>
          <a:ln w="38102">
            <a:solidFill>
              <a:srgbClr val="00A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3148" y="2384284"/>
            <a:ext cx="3349625" cy="0"/>
          </a:xfrm>
          <a:custGeom>
            <a:avLst/>
            <a:gdLst/>
            <a:ahLst/>
            <a:cxnLst/>
            <a:rect l="l" t="t" r="r" b="b"/>
            <a:pathLst>
              <a:path w="3349625">
                <a:moveTo>
                  <a:pt x="0" y="0"/>
                </a:moveTo>
                <a:lnTo>
                  <a:pt x="3349324" y="0"/>
                </a:lnTo>
              </a:path>
            </a:pathLst>
          </a:custGeom>
          <a:ln w="38102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633436" y="2707504"/>
            <a:ext cx="73977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恋与制作</a:t>
            </a:r>
            <a:r>
              <a:rPr sz="1050" spc="25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人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16278" y="3111472"/>
            <a:ext cx="1067375" cy="1423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23983" y="3113806"/>
            <a:ext cx="1065624" cy="1421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23983" y="4575364"/>
            <a:ext cx="2150234" cy="14276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49645" y="2707368"/>
            <a:ext cx="74295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9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大洋征服</a:t>
            </a:r>
            <a:r>
              <a:rPr sz="1050" spc="3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者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85632" y="4426203"/>
            <a:ext cx="1914879" cy="15791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85632" y="3113855"/>
            <a:ext cx="939206" cy="12528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61303" y="3113856"/>
            <a:ext cx="939208" cy="12528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65636" y="2708051"/>
            <a:ext cx="73977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阿瓦隆之</a:t>
            </a:r>
            <a:r>
              <a:rPr sz="1050" spc="25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王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92523" y="3111473"/>
            <a:ext cx="1689094" cy="951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92523" y="4111909"/>
            <a:ext cx="1689094" cy="951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92523" y="5112345"/>
            <a:ext cx="1689094" cy="951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1" y="1069322"/>
            <a:ext cx="8580120" cy="5521325"/>
          </a:xfrm>
          <a:custGeom>
            <a:avLst/>
            <a:gdLst/>
            <a:ahLst/>
            <a:cxnLst/>
            <a:rect l="l" t="t" r="r" b="b"/>
            <a:pathLst>
              <a:path w="8580120" h="5521325">
                <a:moveTo>
                  <a:pt x="8397241" y="0"/>
                </a:moveTo>
                <a:lnTo>
                  <a:pt x="182876" y="0"/>
                </a:lnTo>
                <a:lnTo>
                  <a:pt x="134404" y="6561"/>
                </a:lnTo>
                <a:lnTo>
                  <a:pt x="90759" y="25060"/>
                </a:lnTo>
                <a:lnTo>
                  <a:pt x="53719" y="53719"/>
                </a:lnTo>
                <a:lnTo>
                  <a:pt x="25060" y="90760"/>
                </a:lnTo>
                <a:lnTo>
                  <a:pt x="6561" y="134405"/>
                </a:lnTo>
                <a:lnTo>
                  <a:pt x="0" y="182877"/>
                </a:lnTo>
                <a:lnTo>
                  <a:pt x="0" y="5337980"/>
                </a:lnTo>
                <a:lnTo>
                  <a:pt x="6561" y="5386451"/>
                </a:lnTo>
                <a:lnTo>
                  <a:pt x="25060" y="5430096"/>
                </a:lnTo>
                <a:lnTo>
                  <a:pt x="53719" y="5467137"/>
                </a:lnTo>
                <a:lnTo>
                  <a:pt x="90759" y="5495796"/>
                </a:lnTo>
                <a:lnTo>
                  <a:pt x="134404" y="5514294"/>
                </a:lnTo>
                <a:lnTo>
                  <a:pt x="182876" y="5520856"/>
                </a:lnTo>
                <a:lnTo>
                  <a:pt x="8397241" y="5520856"/>
                </a:lnTo>
                <a:lnTo>
                  <a:pt x="8445712" y="5514294"/>
                </a:lnTo>
                <a:lnTo>
                  <a:pt x="8489357" y="5495796"/>
                </a:lnTo>
                <a:lnTo>
                  <a:pt x="8526398" y="5467137"/>
                </a:lnTo>
                <a:lnTo>
                  <a:pt x="8555057" y="5430096"/>
                </a:lnTo>
                <a:lnTo>
                  <a:pt x="8573556" y="5386451"/>
                </a:lnTo>
                <a:lnTo>
                  <a:pt x="8580117" y="5337980"/>
                </a:lnTo>
                <a:lnTo>
                  <a:pt x="8580117" y="182877"/>
                </a:lnTo>
                <a:lnTo>
                  <a:pt x="8573556" y="134405"/>
                </a:lnTo>
                <a:lnTo>
                  <a:pt x="8555057" y="90760"/>
                </a:lnTo>
                <a:lnTo>
                  <a:pt x="8526398" y="53719"/>
                </a:lnTo>
                <a:lnTo>
                  <a:pt x="8489357" y="25060"/>
                </a:lnTo>
                <a:lnTo>
                  <a:pt x="8445712" y="6561"/>
                </a:lnTo>
                <a:lnTo>
                  <a:pt x="8397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395" y="307130"/>
            <a:ext cx="236854" cy="271145"/>
          </a:xfrm>
          <a:custGeom>
            <a:avLst/>
            <a:gdLst/>
            <a:ahLst/>
            <a:cxnLst/>
            <a:rect l="l" t="t" r="r" b="b"/>
            <a:pathLst>
              <a:path w="236854" h="271145">
                <a:moveTo>
                  <a:pt x="135286" y="0"/>
                </a:moveTo>
                <a:lnTo>
                  <a:pt x="85694" y="9176"/>
                </a:lnTo>
                <a:lnTo>
                  <a:pt x="40885" y="38421"/>
                </a:lnTo>
                <a:lnTo>
                  <a:pt x="10629" y="83103"/>
                </a:lnTo>
                <a:lnTo>
                  <a:pt x="4" y="134257"/>
                </a:lnTo>
                <a:lnTo>
                  <a:pt x="0" y="135256"/>
                </a:lnTo>
                <a:lnTo>
                  <a:pt x="1080" y="152688"/>
                </a:lnTo>
                <a:lnTo>
                  <a:pt x="18433" y="203512"/>
                </a:lnTo>
                <a:lnTo>
                  <a:pt x="42530" y="234178"/>
                </a:lnTo>
                <a:lnTo>
                  <a:pt x="85948" y="261494"/>
                </a:lnTo>
                <a:lnTo>
                  <a:pt x="133856" y="270683"/>
                </a:lnTo>
                <a:lnTo>
                  <a:pt x="153493" y="269144"/>
                </a:lnTo>
                <a:lnTo>
                  <a:pt x="201745" y="245066"/>
                </a:lnTo>
                <a:lnTo>
                  <a:pt x="226610" y="209617"/>
                </a:lnTo>
                <a:lnTo>
                  <a:pt x="230704" y="195887"/>
                </a:lnTo>
                <a:lnTo>
                  <a:pt x="133928" y="195887"/>
                </a:lnTo>
                <a:lnTo>
                  <a:pt x="126226" y="195199"/>
                </a:lnTo>
                <a:lnTo>
                  <a:pt x="89255" y="173270"/>
                </a:lnTo>
                <a:lnTo>
                  <a:pt x="76670" y="139018"/>
                </a:lnTo>
                <a:lnTo>
                  <a:pt x="77619" y="127174"/>
                </a:lnTo>
                <a:lnTo>
                  <a:pt x="102529" y="88741"/>
                </a:lnTo>
                <a:lnTo>
                  <a:pt x="145549" y="76723"/>
                </a:lnTo>
                <a:lnTo>
                  <a:pt x="195106" y="76723"/>
                </a:lnTo>
                <a:lnTo>
                  <a:pt x="236784" y="45953"/>
                </a:lnTo>
                <a:lnTo>
                  <a:pt x="207036" y="20609"/>
                </a:lnTo>
                <a:lnTo>
                  <a:pt x="177519" y="6831"/>
                </a:lnTo>
                <a:lnTo>
                  <a:pt x="152261" y="1125"/>
                </a:lnTo>
                <a:lnTo>
                  <a:pt x="135286" y="0"/>
                </a:lnTo>
                <a:close/>
              </a:path>
              <a:path w="236854" h="271145">
                <a:moveTo>
                  <a:pt x="233511" y="165798"/>
                </a:moveTo>
                <a:lnTo>
                  <a:pt x="153397" y="165798"/>
                </a:lnTo>
                <a:lnTo>
                  <a:pt x="160349" y="167731"/>
                </a:lnTo>
                <a:lnTo>
                  <a:pt x="166008" y="183003"/>
                </a:lnTo>
                <a:lnTo>
                  <a:pt x="160583" y="189986"/>
                </a:lnTo>
                <a:lnTo>
                  <a:pt x="150650" y="193831"/>
                </a:lnTo>
                <a:lnTo>
                  <a:pt x="144344" y="195887"/>
                </a:lnTo>
                <a:lnTo>
                  <a:pt x="230704" y="195887"/>
                </a:lnTo>
                <a:lnTo>
                  <a:pt x="232179" y="190938"/>
                </a:lnTo>
                <a:lnTo>
                  <a:pt x="233912" y="172051"/>
                </a:lnTo>
                <a:lnTo>
                  <a:pt x="233511" y="165798"/>
                </a:lnTo>
                <a:close/>
              </a:path>
              <a:path w="236854" h="271145">
                <a:moveTo>
                  <a:pt x="223190" y="127360"/>
                </a:moveTo>
                <a:lnTo>
                  <a:pt x="198177" y="129297"/>
                </a:lnTo>
                <a:lnTo>
                  <a:pt x="135206" y="135256"/>
                </a:lnTo>
                <a:lnTo>
                  <a:pt x="135544" y="152688"/>
                </a:lnTo>
                <a:lnTo>
                  <a:pt x="135853" y="165798"/>
                </a:lnTo>
                <a:lnTo>
                  <a:pt x="136261" y="179589"/>
                </a:lnTo>
                <a:lnTo>
                  <a:pt x="136261" y="167929"/>
                </a:lnTo>
                <a:lnTo>
                  <a:pt x="147515" y="165798"/>
                </a:lnTo>
                <a:lnTo>
                  <a:pt x="233511" y="165798"/>
                </a:lnTo>
                <a:lnTo>
                  <a:pt x="233018" y="158097"/>
                </a:lnTo>
                <a:lnTo>
                  <a:pt x="230635" y="146807"/>
                </a:lnTo>
                <a:lnTo>
                  <a:pt x="227211" y="136966"/>
                </a:lnTo>
                <a:lnTo>
                  <a:pt x="223190" y="127360"/>
                </a:lnTo>
                <a:close/>
              </a:path>
              <a:path w="236854" h="271145">
                <a:moveTo>
                  <a:pt x="195106" y="76723"/>
                </a:moveTo>
                <a:lnTo>
                  <a:pt x="145549" y="76723"/>
                </a:lnTo>
                <a:lnTo>
                  <a:pt x="155169" y="77623"/>
                </a:lnTo>
                <a:lnTo>
                  <a:pt x="165747" y="79853"/>
                </a:lnTo>
                <a:lnTo>
                  <a:pt x="175546" y="82784"/>
                </a:lnTo>
                <a:lnTo>
                  <a:pt x="182827" y="85788"/>
                </a:lnTo>
                <a:lnTo>
                  <a:pt x="195106" y="76723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460" y="307040"/>
            <a:ext cx="238923" cy="24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072" y="37779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3" y="0"/>
                </a:moveTo>
                <a:lnTo>
                  <a:pt x="2976" y="0"/>
                </a:lnTo>
                <a:lnTo>
                  <a:pt x="0" y="2976"/>
                </a:lnTo>
                <a:lnTo>
                  <a:pt x="0" y="10323"/>
                </a:lnTo>
                <a:lnTo>
                  <a:pt x="2976" y="13301"/>
                </a:lnTo>
                <a:lnTo>
                  <a:pt x="10323" y="13301"/>
                </a:lnTo>
                <a:lnTo>
                  <a:pt x="13298" y="10323"/>
                </a:lnTo>
                <a:lnTo>
                  <a:pt x="13298" y="2976"/>
                </a:lnTo>
                <a:lnTo>
                  <a:pt x="1032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968" y="3674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5" y="0"/>
                </a:moveTo>
                <a:lnTo>
                  <a:pt x="2984" y="0"/>
                </a:lnTo>
                <a:lnTo>
                  <a:pt x="0" y="2974"/>
                </a:lnTo>
                <a:lnTo>
                  <a:pt x="0" y="10321"/>
                </a:lnTo>
                <a:lnTo>
                  <a:pt x="2984" y="13295"/>
                </a:lnTo>
                <a:lnTo>
                  <a:pt x="10325" y="13295"/>
                </a:lnTo>
                <a:lnTo>
                  <a:pt x="13305" y="10321"/>
                </a:lnTo>
                <a:lnTo>
                  <a:pt x="13305" y="2974"/>
                </a:lnTo>
                <a:lnTo>
                  <a:pt x="1032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350" y="39095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0327" y="0"/>
                </a:moveTo>
                <a:lnTo>
                  <a:pt x="2973" y="0"/>
                </a:lnTo>
                <a:lnTo>
                  <a:pt x="0" y="2980"/>
                </a:lnTo>
                <a:lnTo>
                  <a:pt x="0" y="10346"/>
                </a:lnTo>
                <a:lnTo>
                  <a:pt x="2973" y="13327"/>
                </a:lnTo>
                <a:lnTo>
                  <a:pt x="10327" y="13327"/>
                </a:lnTo>
                <a:lnTo>
                  <a:pt x="13298" y="10346"/>
                </a:lnTo>
                <a:lnTo>
                  <a:pt x="13298" y="2980"/>
                </a:lnTo>
                <a:lnTo>
                  <a:pt x="1032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921" y="41648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5" y="0"/>
                </a:moveTo>
                <a:lnTo>
                  <a:pt x="1385" y="0"/>
                </a:lnTo>
                <a:lnTo>
                  <a:pt x="0" y="1383"/>
                </a:lnTo>
                <a:lnTo>
                  <a:pt x="0" y="4809"/>
                </a:lnTo>
                <a:lnTo>
                  <a:pt x="1385" y="6196"/>
                </a:lnTo>
                <a:lnTo>
                  <a:pt x="4805" y="6196"/>
                </a:lnTo>
                <a:lnTo>
                  <a:pt x="6187" y="4809"/>
                </a:lnTo>
                <a:lnTo>
                  <a:pt x="6187" y="1383"/>
                </a:lnTo>
                <a:lnTo>
                  <a:pt x="480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558" y="4071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03" y="0"/>
                </a:moveTo>
                <a:lnTo>
                  <a:pt x="1396" y="0"/>
                </a:lnTo>
                <a:lnTo>
                  <a:pt x="0" y="1383"/>
                </a:lnTo>
                <a:lnTo>
                  <a:pt x="0" y="4809"/>
                </a:lnTo>
                <a:lnTo>
                  <a:pt x="1396" y="6192"/>
                </a:lnTo>
                <a:lnTo>
                  <a:pt x="4803" y="6192"/>
                </a:lnTo>
                <a:lnTo>
                  <a:pt x="6188" y="4809"/>
                </a:lnTo>
                <a:lnTo>
                  <a:pt x="6188" y="1383"/>
                </a:lnTo>
                <a:lnTo>
                  <a:pt x="4803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9173" y="4142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1" y="0"/>
                </a:moveTo>
                <a:lnTo>
                  <a:pt x="993" y="0"/>
                </a:lnTo>
                <a:lnTo>
                  <a:pt x="0" y="990"/>
                </a:lnTo>
                <a:lnTo>
                  <a:pt x="0" y="3445"/>
                </a:lnTo>
                <a:lnTo>
                  <a:pt x="993" y="4436"/>
                </a:lnTo>
                <a:lnTo>
                  <a:pt x="3441" y="4436"/>
                </a:lnTo>
                <a:lnTo>
                  <a:pt x="4424" y="3445"/>
                </a:lnTo>
                <a:lnTo>
                  <a:pt x="4424" y="990"/>
                </a:lnTo>
                <a:lnTo>
                  <a:pt x="3441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083" y="42519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45" y="0"/>
                </a:moveTo>
                <a:lnTo>
                  <a:pt x="1000" y="0"/>
                </a:lnTo>
                <a:lnTo>
                  <a:pt x="0" y="994"/>
                </a:lnTo>
                <a:lnTo>
                  <a:pt x="0" y="3445"/>
                </a:lnTo>
                <a:lnTo>
                  <a:pt x="1000" y="4436"/>
                </a:lnTo>
                <a:lnTo>
                  <a:pt x="3445" y="4436"/>
                </a:lnTo>
                <a:lnTo>
                  <a:pt x="4434" y="3445"/>
                </a:lnTo>
                <a:lnTo>
                  <a:pt x="4434" y="994"/>
                </a:lnTo>
                <a:lnTo>
                  <a:pt x="3445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9424" y="40023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817" y="0"/>
                </a:moveTo>
                <a:lnTo>
                  <a:pt x="1386" y="0"/>
                </a:lnTo>
                <a:lnTo>
                  <a:pt x="0" y="1377"/>
                </a:lnTo>
                <a:lnTo>
                  <a:pt x="0" y="4809"/>
                </a:lnTo>
                <a:lnTo>
                  <a:pt x="1386" y="6195"/>
                </a:lnTo>
                <a:lnTo>
                  <a:pt x="4817" y="6195"/>
                </a:lnTo>
                <a:lnTo>
                  <a:pt x="6192" y="4809"/>
                </a:lnTo>
                <a:lnTo>
                  <a:pt x="6196" y="1377"/>
                </a:lnTo>
                <a:lnTo>
                  <a:pt x="481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530" y="39997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6677" y="0"/>
                </a:moveTo>
                <a:lnTo>
                  <a:pt x="1929" y="0"/>
                </a:lnTo>
                <a:lnTo>
                  <a:pt x="0" y="1929"/>
                </a:lnTo>
                <a:lnTo>
                  <a:pt x="0" y="6677"/>
                </a:lnTo>
                <a:lnTo>
                  <a:pt x="1929" y="8606"/>
                </a:lnTo>
                <a:lnTo>
                  <a:pt x="6677" y="8606"/>
                </a:lnTo>
                <a:lnTo>
                  <a:pt x="8606" y="6677"/>
                </a:lnTo>
                <a:lnTo>
                  <a:pt x="8606" y="1929"/>
                </a:lnTo>
                <a:lnTo>
                  <a:pt x="667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7074" y="3901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87" y="0"/>
                </a:moveTo>
                <a:lnTo>
                  <a:pt x="1925" y="0"/>
                </a:lnTo>
                <a:lnTo>
                  <a:pt x="0" y="1929"/>
                </a:lnTo>
                <a:lnTo>
                  <a:pt x="0" y="6687"/>
                </a:lnTo>
                <a:lnTo>
                  <a:pt x="1925" y="8610"/>
                </a:lnTo>
                <a:lnTo>
                  <a:pt x="6687" y="8610"/>
                </a:lnTo>
                <a:lnTo>
                  <a:pt x="8602" y="6687"/>
                </a:lnTo>
                <a:lnTo>
                  <a:pt x="8602" y="1929"/>
                </a:lnTo>
                <a:lnTo>
                  <a:pt x="6687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180" y="3815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78" y="0"/>
                </a:moveTo>
                <a:lnTo>
                  <a:pt x="1918" y="0"/>
                </a:lnTo>
                <a:lnTo>
                  <a:pt x="0" y="1922"/>
                </a:lnTo>
                <a:lnTo>
                  <a:pt x="0" y="6685"/>
                </a:lnTo>
                <a:lnTo>
                  <a:pt x="1918" y="8604"/>
                </a:lnTo>
                <a:lnTo>
                  <a:pt x="6678" y="8604"/>
                </a:lnTo>
                <a:lnTo>
                  <a:pt x="8604" y="6685"/>
                </a:lnTo>
                <a:lnTo>
                  <a:pt x="8604" y="1922"/>
                </a:lnTo>
                <a:lnTo>
                  <a:pt x="6678" y="0"/>
                </a:lnTo>
                <a:close/>
              </a:path>
            </a:pathLst>
          </a:custGeom>
          <a:solidFill>
            <a:srgbClr val="8EC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7276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90" y="0"/>
                </a:moveTo>
                <a:lnTo>
                  <a:pt x="131831" y="0"/>
                </a:lnTo>
                <a:lnTo>
                  <a:pt x="109917" y="2477"/>
                </a:lnTo>
                <a:lnTo>
                  <a:pt x="63660" y="21142"/>
                </a:lnTo>
                <a:lnTo>
                  <a:pt x="29771" y="51660"/>
                </a:lnTo>
                <a:lnTo>
                  <a:pt x="4470" y="101239"/>
                </a:lnTo>
                <a:lnTo>
                  <a:pt x="0" y="136392"/>
                </a:lnTo>
                <a:lnTo>
                  <a:pt x="257" y="146815"/>
                </a:lnTo>
                <a:lnTo>
                  <a:pt x="18857" y="206612"/>
                </a:lnTo>
                <a:lnTo>
                  <a:pt x="48228" y="240263"/>
                </a:lnTo>
                <a:lnTo>
                  <a:pt x="84014" y="261330"/>
                </a:lnTo>
                <a:lnTo>
                  <a:pt x="140439" y="272434"/>
                </a:lnTo>
                <a:lnTo>
                  <a:pt x="214890" y="272434"/>
                </a:lnTo>
                <a:lnTo>
                  <a:pt x="215480" y="194241"/>
                </a:lnTo>
                <a:lnTo>
                  <a:pt x="101530" y="194241"/>
                </a:lnTo>
                <a:lnTo>
                  <a:pt x="96263" y="186984"/>
                </a:lnTo>
                <a:lnTo>
                  <a:pt x="96263" y="175629"/>
                </a:lnTo>
                <a:lnTo>
                  <a:pt x="99838" y="166644"/>
                </a:lnTo>
                <a:lnTo>
                  <a:pt x="214890" y="166644"/>
                </a:lnTo>
                <a:lnTo>
                  <a:pt x="214890" y="106196"/>
                </a:lnTo>
                <a:lnTo>
                  <a:pt x="100760" y="106196"/>
                </a:lnTo>
                <a:lnTo>
                  <a:pt x="96141" y="97923"/>
                </a:lnTo>
                <a:lnTo>
                  <a:pt x="96141" y="86536"/>
                </a:lnTo>
                <a:lnTo>
                  <a:pt x="101066" y="78422"/>
                </a:lnTo>
                <a:lnTo>
                  <a:pt x="214890" y="78422"/>
                </a:lnTo>
                <a:lnTo>
                  <a:pt x="214890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9670" y="307152"/>
            <a:ext cx="215900" cy="273050"/>
          </a:xfrm>
          <a:custGeom>
            <a:avLst/>
            <a:gdLst/>
            <a:ahLst/>
            <a:cxnLst/>
            <a:rect l="l" t="t" r="r" b="b"/>
            <a:pathLst>
              <a:path w="215900" h="273050">
                <a:moveTo>
                  <a:pt x="214887" y="0"/>
                </a:moveTo>
                <a:lnTo>
                  <a:pt x="131824" y="0"/>
                </a:lnTo>
                <a:lnTo>
                  <a:pt x="109615" y="2618"/>
                </a:lnTo>
                <a:lnTo>
                  <a:pt x="62756" y="21563"/>
                </a:lnTo>
                <a:lnTo>
                  <a:pt x="30635" y="51130"/>
                </a:lnTo>
                <a:lnTo>
                  <a:pt x="4758" y="101062"/>
                </a:lnTo>
                <a:lnTo>
                  <a:pt x="0" y="136392"/>
                </a:lnTo>
                <a:lnTo>
                  <a:pt x="257" y="146815"/>
                </a:lnTo>
                <a:lnTo>
                  <a:pt x="18860" y="206612"/>
                </a:lnTo>
                <a:lnTo>
                  <a:pt x="48233" y="240263"/>
                </a:lnTo>
                <a:lnTo>
                  <a:pt x="84010" y="261330"/>
                </a:lnTo>
                <a:lnTo>
                  <a:pt x="140442" y="272434"/>
                </a:lnTo>
                <a:lnTo>
                  <a:pt x="214887" y="272434"/>
                </a:lnTo>
                <a:lnTo>
                  <a:pt x="215478" y="194241"/>
                </a:lnTo>
                <a:lnTo>
                  <a:pt x="101523" y="194241"/>
                </a:lnTo>
                <a:lnTo>
                  <a:pt x="96253" y="186984"/>
                </a:lnTo>
                <a:lnTo>
                  <a:pt x="96253" y="175629"/>
                </a:lnTo>
                <a:lnTo>
                  <a:pt x="99834" y="166644"/>
                </a:lnTo>
                <a:lnTo>
                  <a:pt x="214887" y="166644"/>
                </a:lnTo>
                <a:lnTo>
                  <a:pt x="214887" y="106196"/>
                </a:lnTo>
                <a:lnTo>
                  <a:pt x="100756" y="106196"/>
                </a:lnTo>
                <a:lnTo>
                  <a:pt x="96145" y="97923"/>
                </a:lnTo>
                <a:lnTo>
                  <a:pt x="96145" y="86536"/>
                </a:lnTo>
                <a:lnTo>
                  <a:pt x="101066" y="78422"/>
                </a:lnTo>
                <a:lnTo>
                  <a:pt x="214887" y="78422"/>
                </a:lnTo>
                <a:lnTo>
                  <a:pt x="21488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2019" y="307152"/>
            <a:ext cx="271780" cy="271145"/>
          </a:xfrm>
          <a:custGeom>
            <a:avLst/>
            <a:gdLst/>
            <a:ahLst/>
            <a:cxnLst/>
            <a:rect l="l" t="t" r="r" b="b"/>
            <a:pathLst>
              <a:path w="271780" h="271145">
                <a:moveTo>
                  <a:pt x="79264" y="0"/>
                </a:moveTo>
                <a:lnTo>
                  <a:pt x="0" y="0"/>
                </a:lnTo>
                <a:lnTo>
                  <a:pt x="95910" y="179567"/>
                </a:lnTo>
                <a:lnTo>
                  <a:pt x="95910" y="270791"/>
                </a:lnTo>
                <a:lnTo>
                  <a:pt x="176216" y="270791"/>
                </a:lnTo>
                <a:lnTo>
                  <a:pt x="176216" y="179567"/>
                </a:lnTo>
                <a:lnTo>
                  <a:pt x="223824" y="89589"/>
                </a:lnTo>
                <a:lnTo>
                  <a:pt x="131950" y="89589"/>
                </a:lnTo>
                <a:lnTo>
                  <a:pt x="125484" y="87415"/>
                </a:lnTo>
                <a:lnTo>
                  <a:pt x="123117" y="81615"/>
                </a:lnTo>
                <a:lnTo>
                  <a:pt x="118822" y="73097"/>
                </a:lnTo>
                <a:lnTo>
                  <a:pt x="109513" y="53544"/>
                </a:lnTo>
                <a:lnTo>
                  <a:pt x="98596" y="29536"/>
                </a:lnTo>
                <a:lnTo>
                  <a:pt x="89427" y="7542"/>
                </a:lnTo>
                <a:lnTo>
                  <a:pt x="88569" y="5299"/>
                </a:lnTo>
                <a:lnTo>
                  <a:pt x="81870" y="313"/>
                </a:lnTo>
                <a:lnTo>
                  <a:pt x="79264" y="0"/>
                </a:lnTo>
                <a:close/>
              </a:path>
              <a:path w="271780" h="271145">
                <a:moveTo>
                  <a:pt x="186367" y="2113"/>
                </a:moveTo>
                <a:lnTo>
                  <a:pt x="184175" y="6620"/>
                </a:lnTo>
                <a:lnTo>
                  <a:pt x="172896" y="30020"/>
                </a:lnTo>
                <a:lnTo>
                  <a:pt x="152175" y="73409"/>
                </a:lnTo>
                <a:lnTo>
                  <a:pt x="148111" y="81615"/>
                </a:lnTo>
                <a:lnTo>
                  <a:pt x="147740" y="82072"/>
                </a:lnTo>
                <a:lnTo>
                  <a:pt x="145439" y="85784"/>
                </a:lnTo>
                <a:lnTo>
                  <a:pt x="142664" y="88384"/>
                </a:lnTo>
                <a:lnTo>
                  <a:pt x="139077" y="89589"/>
                </a:lnTo>
                <a:lnTo>
                  <a:pt x="223824" y="89589"/>
                </a:lnTo>
                <a:lnTo>
                  <a:pt x="269665" y="2952"/>
                </a:lnTo>
                <a:lnTo>
                  <a:pt x="187321" y="2952"/>
                </a:lnTo>
                <a:lnTo>
                  <a:pt x="186367" y="2113"/>
                </a:lnTo>
                <a:close/>
              </a:path>
              <a:path w="271780" h="271145">
                <a:moveTo>
                  <a:pt x="271227" y="0"/>
                </a:moveTo>
                <a:lnTo>
                  <a:pt x="196364" y="0"/>
                </a:lnTo>
                <a:lnTo>
                  <a:pt x="190781" y="1159"/>
                </a:lnTo>
                <a:lnTo>
                  <a:pt x="187321" y="2952"/>
                </a:lnTo>
                <a:lnTo>
                  <a:pt x="269665" y="2952"/>
                </a:lnTo>
                <a:lnTo>
                  <a:pt x="27122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5496" y="307147"/>
            <a:ext cx="470264" cy="270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4430" y="618473"/>
            <a:ext cx="1088966" cy="87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364" y="885895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29391">
            <a:solidFill>
              <a:srgbClr val="00A1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2364" y="854841"/>
            <a:ext cx="8619490" cy="0"/>
          </a:xfrm>
          <a:custGeom>
            <a:avLst/>
            <a:gdLst/>
            <a:ahLst/>
            <a:cxnLst/>
            <a:rect l="l" t="t" r="r" b="b"/>
            <a:pathLst>
              <a:path w="8619490">
                <a:moveTo>
                  <a:pt x="0" y="0"/>
                </a:moveTo>
                <a:lnTo>
                  <a:pt x="8619271" y="0"/>
                </a:lnTo>
              </a:path>
            </a:pathLst>
          </a:custGeom>
          <a:ln w="9345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77495" cy="241935"/>
          </a:xfrm>
          <a:custGeom>
            <a:avLst/>
            <a:gdLst/>
            <a:ahLst/>
            <a:cxnLst/>
            <a:rect l="l" t="t" r="r" b="b"/>
            <a:pathLst>
              <a:path w="277495" h="241935">
                <a:moveTo>
                  <a:pt x="276947" y="0"/>
                </a:moveTo>
                <a:lnTo>
                  <a:pt x="0" y="0"/>
                </a:lnTo>
                <a:lnTo>
                  <a:pt x="0" y="241722"/>
                </a:lnTo>
                <a:lnTo>
                  <a:pt x="276947" y="0"/>
                </a:lnTo>
                <a:close/>
              </a:path>
            </a:pathLst>
          </a:custGeom>
          <a:solidFill>
            <a:srgbClr val="00A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63027" y="1898189"/>
            <a:ext cx="3422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5" indent="-394970">
              <a:lnSpc>
                <a:spcPct val="100000"/>
              </a:lnSpc>
              <a:spcBef>
                <a:spcPts val="100"/>
              </a:spcBef>
              <a:buClr>
                <a:srgbClr val="00A1E8"/>
              </a:buClr>
              <a:buFont typeface="PMingLiU" panose="02020500000000000000" charset="-120"/>
              <a:buChar char="◆"/>
              <a:tabLst>
                <a:tab pos="406400" algn="l"/>
                <a:tab pos="407670" algn="l"/>
                <a:tab pos="1606550" algn="l"/>
              </a:tabLst>
            </a:pPr>
            <a:r>
              <a:rPr sz="2000" spc="11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成功案</a:t>
            </a:r>
            <a:r>
              <a:rPr sz="2000" dirty="0">
                <a:solidFill>
                  <a:srgbClr val="00A1E8"/>
                </a:solidFill>
                <a:latin typeface="PMingLiU" panose="02020500000000000000" charset="-120"/>
                <a:cs typeface="PMingLiU" panose="02020500000000000000" charset="-120"/>
              </a:rPr>
              <a:t>例	</a:t>
            </a:r>
            <a:r>
              <a:rPr sz="2000" b="1" spc="9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Successful</a:t>
            </a:r>
            <a:r>
              <a:rPr sz="2000" b="1" spc="-10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85" dirty="0">
                <a:solidFill>
                  <a:srgbClr val="00A1E8"/>
                </a:solidFill>
                <a:latin typeface="Calibri" panose="020F0502020204030204"/>
                <a:cs typeface="Calibri" panose="020F0502020204030204"/>
              </a:rPr>
              <a:t>Case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13826" y="2384284"/>
            <a:ext cx="3349625" cy="0"/>
          </a:xfrm>
          <a:custGeom>
            <a:avLst/>
            <a:gdLst/>
            <a:ahLst/>
            <a:cxnLst/>
            <a:rect l="l" t="t" r="r" b="b"/>
            <a:pathLst>
              <a:path w="3349625">
                <a:moveTo>
                  <a:pt x="0" y="0"/>
                </a:moveTo>
                <a:lnTo>
                  <a:pt x="3349321" y="0"/>
                </a:lnTo>
              </a:path>
            </a:pathLst>
          </a:custGeom>
          <a:ln w="38102">
            <a:solidFill>
              <a:srgbClr val="00A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3148" y="2384284"/>
            <a:ext cx="3349625" cy="0"/>
          </a:xfrm>
          <a:custGeom>
            <a:avLst/>
            <a:gdLst/>
            <a:ahLst/>
            <a:cxnLst/>
            <a:rect l="l" t="t" r="r" b="b"/>
            <a:pathLst>
              <a:path w="3349625">
                <a:moveTo>
                  <a:pt x="0" y="0"/>
                </a:moveTo>
                <a:lnTo>
                  <a:pt x="3349324" y="0"/>
                </a:lnTo>
              </a:path>
            </a:pathLst>
          </a:custGeom>
          <a:ln w="38102">
            <a:solidFill>
              <a:srgbClr val="8EC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913483" y="2704507"/>
            <a:ext cx="59817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9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正统三</a:t>
            </a:r>
            <a:r>
              <a:rPr sz="1050" spc="3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国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86294" y="4632937"/>
            <a:ext cx="1026629" cy="1369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52784" y="4632937"/>
            <a:ext cx="1026629" cy="1369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379757" y="2704185"/>
            <a:ext cx="59563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苍之纪</a:t>
            </a:r>
            <a:r>
              <a:rPr sz="1050" spc="25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元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23371" y="2704643"/>
            <a:ext cx="56007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熹</a:t>
            </a:r>
            <a:r>
              <a:rPr sz="1050" spc="85" dirty="0">
                <a:solidFill>
                  <a:srgbClr val="005B83"/>
                </a:solidFill>
                <a:latin typeface="PMingLiU" panose="02020500000000000000" charset="-120"/>
                <a:cs typeface="PMingLiU" panose="02020500000000000000" charset="-120"/>
              </a:rPr>
              <a:t>妃Q传</a:t>
            </a:r>
            <a:endParaRPr sz="1050">
              <a:latin typeface="PMingLiU" panose="02020500000000000000" charset="-120"/>
              <a:cs typeface="PMingLiU" panose="02020500000000000000" charset="-12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78481" y="3112178"/>
            <a:ext cx="2108748" cy="14082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59533" y="4639659"/>
            <a:ext cx="2088000" cy="1311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25295" y="3120120"/>
            <a:ext cx="1022238" cy="13839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59533" y="3120116"/>
            <a:ext cx="1024942" cy="13839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7311" y="3110943"/>
            <a:ext cx="1065626" cy="14215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91343" y="3110945"/>
            <a:ext cx="1065637" cy="14215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7309" y="4572504"/>
            <a:ext cx="2141529" cy="14276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Macintosh PowerPoint</Application>
  <PresentationFormat>自定义</PresentationFormat>
  <Paragraphs>79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Calibri</vt:lpstr>
      <vt:lpstr>PMingLiU</vt:lpstr>
      <vt:lpstr>Times New Roman</vt:lpstr>
      <vt:lpstr>宋体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未命名 -1</dc:title>
  <dc:creator>Administrator</dc:creator>
  <cp:lastModifiedBy>Microsoft Office 用户</cp:lastModifiedBy>
  <cp:revision>5</cp:revision>
  <dcterms:created xsi:type="dcterms:W3CDTF">2019-03-03T15:15:00Z</dcterms:created>
  <dcterms:modified xsi:type="dcterms:W3CDTF">2019-04-16T04:10:07Z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2018-08-11T00:00:00Z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2019-03-03T00:00:00Z</vt:filetime>
  </property>
  <property fmtid="{D5CDD505-2E9C-101B-9397-08002B2CF9AE}" pid="5" name="KSOProductBuildVer">
    <vt:lpwstr>2052-11.1.0.8214</vt:lpwstr>
  </property>
</Properties>
</file>